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5" r:id="rId2"/>
    <p:sldId id="282" r:id="rId3"/>
    <p:sldId id="2146846381" r:id="rId4"/>
    <p:sldId id="2146846384" r:id="rId5"/>
    <p:sldId id="2146846382" r:id="rId6"/>
    <p:sldId id="2146846383" r:id="rId7"/>
    <p:sldId id="2146846389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2" r:id="rId21"/>
    <p:sldId id="277" r:id="rId22"/>
    <p:sldId id="2146846386" r:id="rId23"/>
    <p:sldId id="2146846387" r:id="rId24"/>
    <p:sldId id="2146846388" r:id="rId25"/>
    <p:sldId id="273" r:id="rId26"/>
    <p:sldId id="274" r:id="rId27"/>
    <p:sldId id="275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3952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2256" userDrawn="1">
          <p15:clr>
            <a:srgbClr val="A4A3A4"/>
          </p15:clr>
        </p15:guide>
        <p15:guide id="6" orient="horz" pos="38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1646" autoAdjust="0"/>
  </p:normalViewPr>
  <p:slideViewPr>
    <p:cSldViewPr snapToGrid="0" showGuides="1">
      <p:cViewPr varScale="1">
        <p:scale>
          <a:sx n="91" d="100"/>
          <a:sy n="91" d="100"/>
        </p:scale>
        <p:origin x="208" y="648"/>
      </p:cViewPr>
      <p:guideLst>
        <p:guide orient="horz" pos="404"/>
        <p:guide pos="384"/>
        <p:guide pos="3952"/>
        <p:guide pos="7296"/>
        <p:guide orient="horz" pos="2256"/>
        <p:guide orient="horz" pos="3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B50F6-CF7C-4A51-A802-272500264B07}" type="doc">
      <dgm:prSet loTypeId="urn:microsoft.com/office/officeart/2005/8/layout/hProcess11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CFC80951-EFDB-4A4B-8355-744B3EE51CE9}">
      <dgm:prSet custT="1"/>
      <dgm:spPr/>
      <dgm:t>
        <a:bodyPr/>
        <a:lstStyle/>
        <a:p>
          <a:r>
            <a:rPr lang="en-US" sz="1400" b="1" dirty="0"/>
            <a:t>Typical Software </a:t>
          </a:r>
          <a:r>
            <a:rPr lang="en-US" sz="1600" b="1" dirty="0"/>
            <a:t>Development</a:t>
          </a:r>
          <a:r>
            <a:rPr lang="en-US" sz="1400" b="1" dirty="0"/>
            <a:t> Flow </a:t>
          </a:r>
        </a:p>
      </dgm:t>
    </dgm:pt>
    <dgm:pt modelId="{7679A538-8DCB-4406-9012-FE62EFAC45F9}" type="parTrans" cxnId="{C2155AD2-E822-4192-9F68-985EA98C9BFC}">
      <dgm:prSet/>
      <dgm:spPr/>
      <dgm:t>
        <a:bodyPr/>
        <a:lstStyle/>
        <a:p>
          <a:endParaRPr lang="en-US"/>
        </a:p>
      </dgm:t>
    </dgm:pt>
    <dgm:pt modelId="{F3CE7353-1AF8-4E2F-A491-1F3322F5FE09}" type="sibTrans" cxnId="{C2155AD2-E822-4192-9F68-985EA98C9BFC}">
      <dgm:prSet/>
      <dgm:spPr/>
      <dgm:t>
        <a:bodyPr/>
        <a:lstStyle/>
        <a:p>
          <a:endParaRPr lang="en-US"/>
        </a:p>
      </dgm:t>
    </dgm:pt>
    <dgm:pt modelId="{BDC84A26-37E5-4F0E-A713-24D3BD6A6319}">
      <dgm:prSet custT="1"/>
      <dgm:spPr/>
      <dgm:t>
        <a:bodyPr/>
        <a:lstStyle/>
        <a:p>
          <a:r>
            <a:rPr lang="en-US" sz="1600" b="1" dirty="0"/>
            <a:t>DevOps</a:t>
          </a:r>
        </a:p>
      </dgm:t>
    </dgm:pt>
    <dgm:pt modelId="{E19E49EF-760D-4C64-BA96-AF90DD6CE5FD}" type="parTrans" cxnId="{39E7016D-3D55-42FF-A8BC-6B5AD48A0EDA}">
      <dgm:prSet/>
      <dgm:spPr/>
      <dgm:t>
        <a:bodyPr/>
        <a:lstStyle/>
        <a:p>
          <a:endParaRPr lang="en-US"/>
        </a:p>
      </dgm:t>
    </dgm:pt>
    <dgm:pt modelId="{76A19FA5-65C6-488D-B384-CA0EBCD7EAAD}" type="sibTrans" cxnId="{39E7016D-3D55-42FF-A8BC-6B5AD48A0EDA}">
      <dgm:prSet/>
      <dgm:spPr/>
      <dgm:t>
        <a:bodyPr/>
        <a:lstStyle/>
        <a:p>
          <a:endParaRPr lang="en-US"/>
        </a:p>
      </dgm:t>
    </dgm:pt>
    <dgm:pt modelId="{D4DB76D1-C4AC-4A2D-B612-DBB993FC08AB}">
      <dgm:prSet/>
      <dgm:spPr/>
      <dgm:t>
        <a:bodyPr/>
        <a:lstStyle/>
        <a:p>
          <a:r>
            <a:rPr lang="en-US" b="1" dirty="0"/>
            <a:t>DevOps is NOT</a:t>
          </a:r>
        </a:p>
      </dgm:t>
    </dgm:pt>
    <dgm:pt modelId="{9B19324F-E84D-45F1-A078-264FA4CD6209}" type="parTrans" cxnId="{65D50CE7-A0CE-428E-B05A-4ADC21370182}">
      <dgm:prSet/>
      <dgm:spPr/>
      <dgm:t>
        <a:bodyPr/>
        <a:lstStyle/>
        <a:p>
          <a:endParaRPr lang="en-US"/>
        </a:p>
      </dgm:t>
    </dgm:pt>
    <dgm:pt modelId="{FC1B8BF6-7A17-4894-A415-5E1CD22FE4A7}" type="sibTrans" cxnId="{65D50CE7-A0CE-428E-B05A-4ADC21370182}">
      <dgm:prSet/>
      <dgm:spPr/>
      <dgm:t>
        <a:bodyPr/>
        <a:lstStyle/>
        <a:p>
          <a:endParaRPr lang="en-US"/>
        </a:p>
      </dgm:t>
    </dgm:pt>
    <dgm:pt modelId="{B276C190-5884-4327-A0DE-17E189146325}">
      <dgm:prSet custT="1"/>
      <dgm:spPr/>
      <dgm:t>
        <a:bodyPr/>
        <a:lstStyle/>
        <a:p>
          <a:r>
            <a:rPr lang="en-US" sz="1600" b="1" dirty="0"/>
            <a:t>Overview of DevOps</a:t>
          </a:r>
        </a:p>
      </dgm:t>
    </dgm:pt>
    <dgm:pt modelId="{644D6D98-A8CF-4697-BFBE-0E8B3B5FA097}" type="parTrans" cxnId="{3BCD9E0E-D99D-408F-B845-0125B5ABB20C}">
      <dgm:prSet/>
      <dgm:spPr/>
      <dgm:t>
        <a:bodyPr/>
        <a:lstStyle/>
        <a:p>
          <a:endParaRPr lang="en-US"/>
        </a:p>
      </dgm:t>
    </dgm:pt>
    <dgm:pt modelId="{B79937CE-0C57-4EC0-9CFE-5DB7068239C6}" type="sibTrans" cxnId="{3BCD9E0E-D99D-408F-B845-0125B5ABB20C}">
      <dgm:prSet/>
      <dgm:spPr/>
      <dgm:t>
        <a:bodyPr/>
        <a:lstStyle/>
        <a:p>
          <a:endParaRPr lang="en-US"/>
        </a:p>
      </dgm:t>
    </dgm:pt>
    <dgm:pt modelId="{9E10C987-60E2-4B71-AFDE-A4D92AB6FFFA}">
      <dgm:prSet custT="1"/>
      <dgm:spPr/>
      <dgm:t>
        <a:bodyPr/>
        <a:lstStyle/>
        <a:p>
          <a:r>
            <a:rPr lang="en-US" sz="1600" b="1" dirty="0"/>
            <a:t>What Devs &amp; Ops doing</a:t>
          </a:r>
        </a:p>
      </dgm:t>
    </dgm:pt>
    <dgm:pt modelId="{6CF98440-D824-4A1E-99E1-7284E20CD32E}" type="parTrans" cxnId="{7B4F6253-BF7C-445F-9E1B-BFA670ECCB4E}">
      <dgm:prSet/>
      <dgm:spPr/>
      <dgm:t>
        <a:bodyPr/>
        <a:lstStyle/>
        <a:p>
          <a:endParaRPr lang="en-US"/>
        </a:p>
      </dgm:t>
    </dgm:pt>
    <dgm:pt modelId="{06B4C485-8C6D-41CE-A09C-F9441EB0F702}" type="sibTrans" cxnId="{7B4F6253-BF7C-445F-9E1B-BFA670ECCB4E}">
      <dgm:prSet/>
      <dgm:spPr/>
      <dgm:t>
        <a:bodyPr/>
        <a:lstStyle/>
        <a:p>
          <a:endParaRPr lang="en-US"/>
        </a:p>
      </dgm:t>
    </dgm:pt>
    <dgm:pt modelId="{C2111036-BCDB-4EE9-A849-9FD1E3165F14}">
      <dgm:prSet custT="1"/>
      <dgm:spPr/>
      <dgm:t>
        <a:bodyPr/>
        <a:lstStyle/>
        <a:p>
          <a:r>
            <a:rPr lang="en-US" sz="1600" b="1" dirty="0"/>
            <a:t>Why DevOps Came into picture</a:t>
          </a:r>
        </a:p>
      </dgm:t>
    </dgm:pt>
    <dgm:pt modelId="{C69BD0CE-16AE-4D15-905E-F97D8A65B8EA}" type="parTrans" cxnId="{C704271D-8827-46B1-80EB-2DF677F203F2}">
      <dgm:prSet/>
      <dgm:spPr/>
      <dgm:t>
        <a:bodyPr/>
        <a:lstStyle/>
        <a:p>
          <a:endParaRPr lang="en-US"/>
        </a:p>
      </dgm:t>
    </dgm:pt>
    <dgm:pt modelId="{7AF2D453-881C-4511-ADD5-2EDF2FA2B726}" type="sibTrans" cxnId="{C704271D-8827-46B1-80EB-2DF677F203F2}">
      <dgm:prSet/>
      <dgm:spPr/>
      <dgm:t>
        <a:bodyPr/>
        <a:lstStyle/>
        <a:p>
          <a:endParaRPr lang="en-US"/>
        </a:p>
      </dgm:t>
    </dgm:pt>
    <dgm:pt modelId="{DCCFF2FD-E86E-48DD-A270-F12386C566D8}">
      <dgm:prSet custT="1"/>
      <dgm:spPr/>
      <dgm:t>
        <a:bodyPr/>
        <a:lstStyle/>
        <a:p>
          <a:r>
            <a:rPr lang="en-US" sz="1600" b="1" dirty="0"/>
            <a:t>DevOps Strategy</a:t>
          </a:r>
        </a:p>
      </dgm:t>
    </dgm:pt>
    <dgm:pt modelId="{0F9B3E13-D681-45CB-BB2F-B9BFAE6850AC}" type="parTrans" cxnId="{C01798D5-E632-4B14-A4D2-F28BB4E63A00}">
      <dgm:prSet/>
      <dgm:spPr/>
      <dgm:t>
        <a:bodyPr/>
        <a:lstStyle/>
        <a:p>
          <a:endParaRPr lang="en-US"/>
        </a:p>
      </dgm:t>
    </dgm:pt>
    <dgm:pt modelId="{5012754A-0C02-41BC-B203-7408EBDAA274}" type="sibTrans" cxnId="{C01798D5-E632-4B14-A4D2-F28BB4E63A00}">
      <dgm:prSet/>
      <dgm:spPr/>
      <dgm:t>
        <a:bodyPr/>
        <a:lstStyle/>
        <a:p>
          <a:endParaRPr lang="en-US"/>
        </a:p>
      </dgm:t>
    </dgm:pt>
    <dgm:pt modelId="{25DBBD5F-C654-437A-9BA7-8EB029556A23}">
      <dgm:prSet custT="1"/>
      <dgm:spPr/>
      <dgm:t>
        <a:bodyPr/>
        <a:lstStyle/>
        <a:p>
          <a:r>
            <a:rPr lang="en-US" sz="1600" b="1" dirty="0"/>
            <a:t>DevOps Tools</a:t>
          </a:r>
        </a:p>
      </dgm:t>
    </dgm:pt>
    <dgm:pt modelId="{182C6BFD-4EBE-486C-8E62-CE5FB880FDF4}" type="parTrans" cxnId="{05AF50A6-BFA2-4142-97DF-60B207A4B134}">
      <dgm:prSet/>
      <dgm:spPr/>
      <dgm:t>
        <a:bodyPr/>
        <a:lstStyle/>
        <a:p>
          <a:endParaRPr lang="en-US"/>
        </a:p>
      </dgm:t>
    </dgm:pt>
    <dgm:pt modelId="{5954CF77-29A8-41A4-8EED-78C6EC546F33}" type="sibTrans" cxnId="{05AF50A6-BFA2-4142-97DF-60B207A4B134}">
      <dgm:prSet/>
      <dgm:spPr/>
      <dgm:t>
        <a:bodyPr/>
        <a:lstStyle/>
        <a:p>
          <a:endParaRPr lang="en-US"/>
        </a:p>
      </dgm:t>
    </dgm:pt>
    <dgm:pt modelId="{56EB7D01-84CA-45F8-8DC5-031F48FADAE3}">
      <dgm:prSet custT="1"/>
      <dgm:spPr/>
      <dgm:t>
        <a:bodyPr/>
        <a:lstStyle/>
        <a:p>
          <a:r>
            <a:rPr lang="en-US" sz="1600" b="1" dirty="0"/>
            <a:t>Top 10 skills must need skills to enter DevOps Profession</a:t>
          </a:r>
        </a:p>
      </dgm:t>
    </dgm:pt>
    <dgm:pt modelId="{BEF78B40-A95A-4DF7-935C-9AC45A5FC10E}" type="parTrans" cxnId="{56F921FB-4F5B-463B-96AF-411BE2A3EF1E}">
      <dgm:prSet/>
      <dgm:spPr/>
      <dgm:t>
        <a:bodyPr/>
        <a:lstStyle/>
        <a:p>
          <a:endParaRPr lang="en-US"/>
        </a:p>
      </dgm:t>
    </dgm:pt>
    <dgm:pt modelId="{EED81973-D536-4D62-80D9-0CDD2DC2760B}" type="sibTrans" cxnId="{56F921FB-4F5B-463B-96AF-411BE2A3EF1E}">
      <dgm:prSet/>
      <dgm:spPr/>
      <dgm:t>
        <a:bodyPr/>
        <a:lstStyle/>
        <a:p>
          <a:endParaRPr lang="en-US"/>
        </a:p>
      </dgm:t>
    </dgm:pt>
    <dgm:pt modelId="{BEEADA42-D7F9-4219-BBCC-EF60DBC0B514}" type="pres">
      <dgm:prSet presAssocID="{3A4B50F6-CF7C-4A51-A802-272500264B07}" presName="Name0" presStyleCnt="0">
        <dgm:presLayoutVars>
          <dgm:dir/>
          <dgm:resizeHandles val="exact"/>
        </dgm:presLayoutVars>
      </dgm:prSet>
      <dgm:spPr/>
    </dgm:pt>
    <dgm:pt modelId="{2BC602CD-5F27-46A4-BC96-0D1C2D11EB69}" type="pres">
      <dgm:prSet presAssocID="{3A4B50F6-CF7C-4A51-A802-272500264B07}" presName="arrow" presStyleLbl="bgShp" presStyleIdx="0" presStyleCnt="1"/>
      <dgm:spPr/>
    </dgm:pt>
    <dgm:pt modelId="{F78C2905-BE95-4008-B21C-FC38D060FB01}" type="pres">
      <dgm:prSet presAssocID="{3A4B50F6-CF7C-4A51-A802-272500264B07}" presName="points" presStyleCnt="0"/>
      <dgm:spPr/>
    </dgm:pt>
    <dgm:pt modelId="{985FEC98-A118-4B63-BB68-15B1693625C7}" type="pres">
      <dgm:prSet presAssocID="{CFC80951-EFDB-4A4B-8355-744B3EE51CE9}" presName="compositeA" presStyleCnt="0"/>
      <dgm:spPr/>
    </dgm:pt>
    <dgm:pt modelId="{0E84D5C2-7195-4B82-BA2B-E48D5ADD69E9}" type="pres">
      <dgm:prSet presAssocID="{CFC80951-EFDB-4A4B-8355-744B3EE51CE9}" presName="textA" presStyleLbl="revTx" presStyleIdx="0" presStyleCnt="9">
        <dgm:presLayoutVars>
          <dgm:bulletEnabled val="1"/>
        </dgm:presLayoutVars>
      </dgm:prSet>
      <dgm:spPr/>
    </dgm:pt>
    <dgm:pt modelId="{B4070B14-67CC-4612-B143-C98517B5FCED}" type="pres">
      <dgm:prSet presAssocID="{CFC80951-EFDB-4A4B-8355-744B3EE51CE9}" presName="circleA" presStyleLbl="node1" presStyleIdx="0" presStyleCnt="9"/>
      <dgm:spPr/>
    </dgm:pt>
    <dgm:pt modelId="{F138B911-EC9C-44D8-B0C7-37CDA4798BB4}" type="pres">
      <dgm:prSet presAssocID="{CFC80951-EFDB-4A4B-8355-744B3EE51CE9}" presName="spaceA" presStyleCnt="0"/>
      <dgm:spPr/>
    </dgm:pt>
    <dgm:pt modelId="{7E76F9EE-68A4-406E-B3A4-FD782FF8E730}" type="pres">
      <dgm:prSet presAssocID="{F3CE7353-1AF8-4E2F-A491-1F3322F5FE09}" presName="space" presStyleCnt="0"/>
      <dgm:spPr/>
    </dgm:pt>
    <dgm:pt modelId="{1ABEFBC8-1D20-4CE6-8032-F18BEED72413}" type="pres">
      <dgm:prSet presAssocID="{BDC84A26-37E5-4F0E-A713-24D3BD6A6319}" presName="compositeB" presStyleCnt="0"/>
      <dgm:spPr/>
    </dgm:pt>
    <dgm:pt modelId="{4C835C66-65A4-4C03-B295-A9A90BC46504}" type="pres">
      <dgm:prSet presAssocID="{BDC84A26-37E5-4F0E-A713-24D3BD6A6319}" presName="textB" presStyleLbl="revTx" presStyleIdx="1" presStyleCnt="9">
        <dgm:presLayoutVars>
          <dgm:bulletEnabled val="1"/>
        </dgm:presLayoutVars>
      </dgm:prSet>
      <dgm:spPr/>
    </dgm:pt>
    <dgm:pt modelId="{09B282E6-CE20-48EF-9DCE-0AE8D8F1AD53}" type="pres">
      <dgm:prSet presAssocID="{BDC84A26-37E5-4F0E-A713-24D3BD6A6319}" presName="circleB" presStyleLbl="node1" presStyleIdx="1" presStyleCnt="9"/>
      <dgm:spPr/>
    </dgm:pt>
    <dgm:pt modelId="{769AB548-8340-4EC2-8FB2-84ADCC6C50C1}" type="pres">
      <dgm:prSet presAssocID="{BDC84A26-37E5-4F0E-A713-24D3BD6A6319}" presName="spaceB" presStyleCnt="0"/>
      <dgm:spPr/>
    </dgm:pt>
    <dgm:pt modelId="{6C644485-A3B9-4794-A7E8-5FA6CF213DAB}" type="pres">
      <dgm:prSet presAssocID="{76A19FA5-65C6-488D-B384-CA0EBCD7EAAD}" presName="space" presStyleCnt="0"/>
      <dgm:spPr/>
    </dgm:pt>
    <dgm:pt modelId="{B49FC672-6B3D-4592-B67A-97EC5947681E}" type="pres">
      <dgm:prSet presAssocID="{D4DB76D1-C4AC-4A2D-B612-DBB993FC08AB}" presName="compositeA" presStyleCnt="0"/>
      <dgm:spPr/>
    </dgm:pt>
    <dgm:pt modelId="{80E6FEA3-6A63-4EE7-A50B-C7D961CEE4BF}" type="pres">
      <dgm:prSet presAssocID="{D4DB76D1-C4AC-4A2D-B612-DBB993FC08AB}" presName="textA" presStyleLbl="revTx" presStyleIdx="2" presStyleCnt="9">
        <dgm:presLayoutVars>
          <dgm:bulletEnabled val="1"/>
        </dgm:presLayoutVars>
      </dgm:prSet>
      <dgm:spPr/>
    </dgm:pt>
    <dgm:pt modelId="{5843552A-C93F-4A99-9F71-2190BFB2B991}" type="pres">
      <dgm:prSet presAssocID="{D4DB76D1-C4AC-4A2D-B612-DBB993FC08AB}" presName="circleA" presStyleLbl="node1" presStyleIdx="2" presStyleCnt="9"/>
      <dgm:spPr/>
    </dgm:pt>
    <dgm:pt modelId="{BA7A6EA1-7EFC-41E4-B84F-044C53AA4FC5}" type="pres">
      <dgm:prSet presAssocID="{D4DB76D1-C4AC-4A2D-B612-DBB993FC08AB}" presName="spaceA" presStyleCnt="0"/>
      <dgm:spPr/>
    </dgm:pt>
    <dgm:pt modelId="{56279D4E-6EE3-4249-8DCC-BC1B9090CE17}" type="pres">
      <dgm:prSet presAssocID="{FC1B8BF6-7A17-4894-A415-5E1CD22FE4A7}" presName="space" presStyleCnt="0"/>
      <dgm:spPr/>
    </dgm:pt>
    <dgm:pt modelId="{F591DC2C-896A-4D47-9765-7DDCA302CB3C}" type="pres">
      <dgm:prSet presAssocID="{B276C190-5884-4327-A0DE-17E189146325}" presName="compositeB" presStyleCnt="0"/>
      <dgm:spPr/>
    </dgm:pt>
    <dgm:pt modelId="{6CB80C2D-40D1-46CA-AEFE-CB73BAB91B73}" type="pres">
      <dgm:prSet presAssocID="{B276C190-5884-4327-A0DE-17E189146325}" presName="textB" presStyleLbl="revTx" presStyleIdx="3" presStyleCnt="9" custScaleX="139283">
        <dgm:presLayoutVars>
          <dgm:bulletEnabled val="1"/>
        </dgm:presLayoutVars>
      </dgm:prSet>
      <dgm:spPr/>
    </dgm:pt>
    <dgm:pt modelId="{3CD1467C-65A5-400F-8F38-670A1EF90710}" type="pres">
      <dgm:prSet presAssocID="{B276C190-5884-4327-A0DE-17E189146325}" presName="circleB" presStyleLbl="node1" presStyleIdx="3" presStyleCnt="9"/>
      <dgm:spPr/>
    </dgm:pt>
    <dgm:pt modelId="{E11D82CD-AD1F-4297-ACAB-B2E549E0CC60}" type="pres">
      <dgm:prSet presAssocID="{B276C190-5884-4327-A0DE-17E189146325}" presName="spaceB" presStyleCnt="0"/>
      <dgm:spPr/>
    </dgm:pt>
    <dgm:pt modelId="{0E691831-4710-46B5-9006-F8C2C2F4EC71}" type="pres">
      <dgm:prSet presAssocID="{B79937CE-0C57-4EC0-9CFE-5DB7068239C6}" presName="space" presStyleCnt="0"/>
      <dgm:spPr/>
    </dgm:pt>
    <dgm:pt modelId="{7C652363-9F78-455A-B655-0A4C5E6E2B94}" type="pres">
      <dgm:prSet presAssocID="{9E10C987-60E2-4B71-AFDE-A4D92AB6FFFA}" presName="compositeA" presStyleCnt="0"/>
      <dgm:spPr/>
    </dgm:pt>
    <dgm:pt modelId="{4130D285-E3BA-44AE-818F-51B765B0F0A5}" type="pres">
      <dgm:prSet presAssocID="{9E10C987-60E2-4B71-AFDE-A4D92AB6FFFA}" presName="textA" presStyleLbl="revTx" presStyleIdx="4" presStyleCnt="9">
        <dgm:presLayoutVars>
          <dgm:bulletEnabled val="1"/>
        </dgm:presLayoutVars>
      </dgm:prSet>
      <dgm:spPr/>
    </dgm:pt>
    <dgm:pt modelId="{11075144-8174-44A7-A437-68DE4F19607D}" type="pres">
      <dgm:prSet presAssocID="{9E10C987-60E2-4B71-AFDE-A4D92AB6FFFA}" presName="circleA" presStyleLbl="node1" presStyleIdx="4" presStyleCnt="9"/>
      <dgm:spPr/>
    </dgm:pt>
    <dgm:pt modelId="{2E14F507-7AC5-40B6-8336-BF27CBA3DBD2}" type="pres">
      <dgm:prSet presAssocID="{9E10C987-60E2-4B71-AFDE-A4D92AB6FFFA}" presName="spaceA" presStyleCnt="0"/>
      <dgm:spPr/>
    </dgm:pt>
    <dgm:pt modelId="{514293BB-8194-4FBD-84A9-88B946A4EDB8}" type="pres">
      <dgm:prSet presAssocID="{06B4C485-8C6D-41CE-A09C-F9441EB0F702}" presName="space" presStyleCnt="0"/>
      <dgm:spPr/>
    </dgm:pt>
    <dgm:pt modelId="{D3B0612B-8891-4DBA-BAE4-0CAA3483FBBF}" type="pres">
      <dgm:prSet presAssocID="{C2111036-BCDB-4EE9-A849-9FD1E3165F14}" presName="compositeB" presStyleCnt="0"/>
      <dgm:spPr/>
    </dgm:pt>
    <dgm:pt modelId="{FE49FFAD-5B7E-4374-8068-6C2E52905B67}" type="pres">
      <dgm:prSet presAssocID="{C2111036-BCDB-4EE9-A849-9FD1E3165F14}" presName="textB" presStyleLbl="revTx" presStyleIdx="5" presStyleCnt="9">
        <dgm:presLayoutVars>
          <dgm:bulletEnabled val="1"/>
        </dgm:presLayoutVars>
      </dgm:prSet>
      <dgm:spPr/>
    </dgm:pt>
    <dgm:pt modelId="{DC416167-4396-48A5-89B9-D5F3C5E9DD97}" type="pres">
      <dgm:prSet presAssocID="{C2111036-BCDB-4EE9-A849-9FD1E3165F14}" presName="circleB" presStyleLbl="node1" presStyleIdx="5" presStyleCnt="9"/>
      <dgm:spPr/>
    </dgm:pt>
    <dgm:pt modelId="{58AA3108-8A25-4902-BFC4-DA4DD0E1874B}" type="pres">
      <dgm:prSet presAssocID="{C2111036-BCDB-4EE9-A849-9FD1E3165F14}" presName="spaceB" presStyleCnt="0"/>
      <dgm:spPr/>
    </dgm:pt>
    <dgm:pt modelId="{EA2B5900-BC1B-4E8E-9AAA-CB1C69440C37}" type="pres">
      <dgm:prSet presAssocID="{7AF2D453-881C-4511-ADD5-2EDF2FA2B726}" presName="space" presStyleCnt="0"/>
      <dgm:spPr/>
    </dgm:pt>
    <dgm:pt modelId="{C359152A-13EF-4AF8-BB11-A832EF8B7809}" type="pres">
      <dgm:prSet presAssocID="{DCCFF2FD-E86E-48DD-A270-F12386C566D8}" presName="compositeA" presStyleCnt="0"/>
      <dgm:spPr/>
    </dgm:pt>
    <dgm:pt modelId="{9539A013-ECA2-499B-8EAA-38065342DED1}" type="pres">
      <dgm:prSet presAssocID="{DCCFF2FD-E86E-48DD-A270-F12386C566D8}" presName="textA" presStyleLbl="revTx" presStyleIdx="6" presStyleCnt="9">
        <dgm:presLayoutVars>
          <dgm:bulletEnabled val="1"/>
        </dgm:presLayoutVars>
      </dgm:prSet>
      <dgm:spPr/>
    </dgm:pt>
    <dgm:pt modelId="{D5F19B16-C011-4A02-957F-F367034C765A}" type="pres">
      <dgm:prSet presAssocID="{DCCFF2FD-E86E-48DD-A270-F12386C566D8}" presName="circleA" presStyleLbl="node1" presStyleIdx="6" presStyleCnt="9"/>
      <dgm:spPr/>
    </dgm:pt>
    <dgm:pt modelId="{829D4728-2B92-4155-A399-464603D08B0E}" type="pres">
      <dgm:prSet presAssocID="{DCCFF2FD-E86E-48DD-A270-F12386C566D8}" presName="spaceA" presStyleCnt="0"/>
      <dgm:spPr/>
    </dgm:pt>
    <dgm:pt modelId="{0CEDDA38-842C-40F8-A853-6D75C967BAC4}" type="pres">
      <dgm:prSet presAssocID="{5012754A-0C02-41BC-B203-7408EBDAA274}" presName="space" presStyleCnt="0"/>
      <dgm:spPr/>
    </dgm:pt>
    <dgm:pt modelId="{FDC903B4-362E-43DE-86E4-E9E9EA42CCEC}" type="pres">
      <dgm:prSet presAssocID="{25DBBD5F-C654-437A-9BA7-8EB029556A23}" presName="compositeB" presStyleCnt="0"/>
      <dgm:spPr/>
    </dgm:pt>
    <dgm:pt modelId="{AB123C12-9B68-424C-8703-2497BC563952}" type="pres">
      <dgm:prSet presAssocID="{25DBBD5F-C654-437A-9BA7-8EB029556A23}" presName="textB" presStyleLbl="revTx" presStyleIdx="7" presStyleCnt="9">
        <dgm:presLayoutVars>
          <dgm:bulletEnabled val="1"/>
        </dgm:presLayoutVars>
      </dgm:prSet>
      <dgm:spPr/>
    </dgm:pt>
    <dgm:pt modelId="{B65C46D6-B8E0-4993-BC2C-119B4E10C7B1}" type="pres">
      <dgm:prSet presAssocID="{25DBBD5F-C654-437A-9BA7-8EB029556A23}" presName="circleB" presStyleLbl="node1" presStyleIdx="7" presStyleCnt="9"/>
      <dgm:spPr/>
    </dgm:pt>
    <dgm:pt modelId="{6A227BE9-E89F-4683-94D8-C4E062EBBA0B}" type="pres">
      <dgm:prSet presAssocID="{25DBBD5F-C654-437A-9BA7-8EB029556A23}" presName="spaceB" presStyleCnt="0"/>
      <dgm:spPr/>
    </dgm:pt>
    <dgm:pt modelId="{499CB288-CEDA-4291-A043-76AA9809FC19}" type="pres">
      <dgm:prSet presAssocID="{5954CF77-29A8-41A4-8EED-78C6EC546F33}" presName="space" presStyleCnt="0"/>
      <dgm:spPr/>
    </dgm:pt>
    <dgm:pt modelId="{A9A66BF4-0451-46FD-BD5A-DFCAAEBCCE3C}" type="pres">
      <dgm:prSet presAssocID="{56EB7D01-84CA-45F8-8DC5-031F48FADAE3}" presName="compositeA" presStyleCnt="0"/>
      <dgm:spPr/>
    </dgm:pt>
    <dgm:pt modelId="{E5407439-B684-428A-98C9-820C7BB649DC}" type="pres">
      <dgm:prSet presAssocID="{56EB7D01-84CA-45F8-8DC5-031F48FADAE3}" presName="textA" presStyleLbl="revTx" presStyleIdx="8" presStyleCnt="9">
        <dgm:presLayoutVars>
          <dgm:bulletEnabled val="1"/>
        </dgm:presLayoutVars>
      </dgm:prSet>
      <dgm:spPr/>
    </dgm:pt>
    <dgm:pt modelId="{70B9128D-0A94-4C99-83A7-6706C57D1A83}" type="pres">
      <dgm:prSet presAssocID="{56EB7D01-84CA-45F8-8DC5-031F48FADAE3}" presName="circleA" presStyleLbl="node1" presStyleIdx="8" presStyleCnt="9"/>
      <dgm:spPr/>
    </dgm:pt>
    <dgm:pt modelId="{A738DD6F-08F2-4CDC-8F44-626A3B041D71}" type="pres">
      <dgm:prSet presAssocID="{56EB7D01-84CA-45F8-8DC5-031F48FADAE3}" presName="spaceA" presStyleCnt="0"/>
      <dgm:spPr/>
    </dgm:pt>
  </dgm:ptLst>
  <dgm:cxnLst>
    <dgm:cxn modelId="{3BCD9E0E-D99D-408F-B845-0125B5ABB20C}" srcId="{3A4B50F6-CF7C-4A51-A802-272500264B07}" destId="{B276C190-5884-4327-A0DE-17E189146325}" srcOrd="3" destOrd="0" parTransId="{644D6D98-A8CF-4697-BFBE-0E8B3B5FA097}" sibTransId="{B79937CE-0C57-4EC0-9CFE-5DB7068239C6}"/>
    <dgm:cxn modelId="{586F3819-555F-40C6-9D6C-87CD53A80EB5}" type="presOf" srcId="{B276C190-5884-4327-A0DE-17E189146325}" destId="{6CB80C2D-40D1-46CA-AEFE-CB73BAB91B73}" srcOrd="0" destOrd="0" presId="urn:microsoft.com/office/officeart/2005/8/layout/hProcess11#1"/>
    <dgm:cxn modelId="{C704271D-8827-46B1-80EB-2DF677F203F2}" srcId="{3A4B50F6-CF7C-4A51-A802-272500264B07}" destId="{C2111036-BCDB-4EE9-A849-9FD1E3165F14}" srcOrd="5" destOrd="0" parTransId="{C69BD0CE-16AE-4D15-905E-F97D8A65B8EA}" sibTransId="{7AF2D453-881C-4511-ADD5-2EDF2FA2B726}"/>
    <dgm:cxn modelId="{3F1BF220-DA3A-4229-A604-F721AE7DD3E5}" type="presOf" srcId="{9E10C987-60E2-4B71-AFDE-A4D92AB6FFFA}" destId="{4130D285-E3BA-44AE-818F-51B765B0F0A5}" srcOrd="0" destOrd="0" presId="urn:microsoft.com/office/officeart/2005/8/layout/hProcess11#1"/>
    <dgm:cxn modelId="{84962E27-C532-4785-86C3-57E0FCC5426E}" type="presOf" srcId="{CFC80951-EFDB-4A4B-8355-744B3EE51CE9}" destId="{0E84D5C2-7195-4B82-BA2B-E48D5ADD69E9}" srcOrd="0" destOrd="0" presId="urn:microsoft.com/office/officeart/2005/8/layout/hProcess11#1"/>
    <dgm:cxn modelId="{F06F832E-F067-462F-ABFA-EBDF118FEEAA}" type="presOf" srcId="{C2111036-BCDB-4EE9-A849-9FD1E3165F14}" destId="{FE49FFAD-5B7E-4374-8068-6C2E52905B67}" srcOrd="0" destOrd="0" presId="urn:microsoft.com/office/officeart/2005/8/layout/hProcess11#1"/>
    <dgm:cxn modelId="{5E51EF43-571C-4EC0-97B9-A32D10E36359}" type="presOf" srcId="{56EB7D01-84CA-45F8-8DC5-031F48FADAE3}" destId="{E5407439-B684-428A-98C9-820C7BB649DC}" srcOrd="0" destOrd="0" presId="urn:microsoft.com/office/officeart/2005/8/layout/hProcess11#1"/>
    <dgm:cxn modelId="{7B4F6253-BF7C-445F-9E1B-BFA670ECCB4E}" srcId="{3A4B50F6-CF7C-4A51-A802-272500264B07}" destId="{9E10C987-60E2-4B71-AFDE-A4D92AB6FFFA}" srcOrd="4" destOrd="0" parTransId="{6CF98440-D824-4A1E-99E1-7284E20CD32E}" sibTransId="{06B4C485-8C6D-41CE-A09C-F9441EB0F702}"/>
    <dgm:cxn modelId="{EA28AF64-AA10-4300-A122-E166511D143F}" type="presOf" srcId="{3A4B50F6-CF7C-4A51-A802-272500264B07}" destId="{BEEADA42-D7F9-4219-BBCC-EF60DBC0B514}" srcOrd="0" destOrd="0" presId="urn:microsoft.com/office/officeart/2005/8/layout/hProcess11#1"/>
    <dgm:cxn modelId="{39E7016D-3D55-42FF-A8BC-6B5AD48A0EDA}" srcId="{3A4B50F6-CF7C-4A51-A802-272500264B07}" destId="{BDC84A26-37E5-4F0E-A713-24D3BD6A6319}" srcOrd="1" destOrd="0" parTransId="{E19E49EF-760D-4C64-BA96-AF90DD6CE5FD}" sibTransId="{76A19FA5-65C6-488D-B384-CA0EBCD7EAAD}"/>
    <dgm:cxn modelId="{E75EB982-6667-4F72-A0E9-31C8B6300CFD}" type="presOf" srcId="{25DBBD5F-C654-437A-9BA7-8EB029556A23}" destId="{AB123C12-9B68-424C-8703-2497BC563952}" srcOrd="0" destOrd="0" presId="urn:microsoft.com/office/officeart/2005/8/layout/hProcess11#1"/>
    <dgm:cxn modelId="{05AF50A6-BFA2-4142-97DF-60B207A4B134}" srcId="{3A4B50F6-CF7C-4A51-A802-272500264B07}" destId="{25DBBD5F-C654-437A-9BA7-8EB029556A23}" srcOrd="7" destOrd="0" parTransId="{182C6BFD-4EBE-486C-8E62-CE5FB880FDF4}" sibTransId="{5954CF77-29A8-41A4-8EED-78C6EC546F33}"/>
    <dgm:cxn modelId="{C2155AD2-E822-4192-9F68-985EA98C9BFC}" srcId="{3A4B50F6-CF7C-4A51-A802-272500264B07}" destId="{CFC80951-EFDB-4A4B-8355-744B3EE51CE9}" srcOrd="0" destOrd="0" parTransId="{7679A538-8DCB-4406-9012-FE62EFAC45F9}" sibTransId="{F3CE7353-1AF8-4E2F-A491-1F3322F5FE09}"/>
    <dgm:cxn modelId="{C01798D5-E632-4B14-A4D2-F28BB4E63A00}" srcId="{3A4B50F6-CF7C-4A51-A802-272500264B07}" destId="{DCCFF2FD-E86E-48DD-A270-F12386C566D8}" srcOrd="6" destOrd="0" parTransId="{0F9B3E13-D681-45CB-BB2F-B9BFAE6850AC}" sibTransId="{5012754A-0C02-41BC-B203-7408EBDAA274}"/>
    <dgm:cxn modelId="{636E57DC-C043-4519-8936-BB55B2DDB7A1}" type="presOf" srcId="{BDC84A26-37E5-4F0E-A713-24D3BD6A6319}" destId="{4C835C66-65A4-4C03-B295-A9A90BC46504}" srcOrd="0" destOrd="0" presId="urn:microsoft.com/office/officeart/2005/8/layout/hProcess11#1"/>
    <dgm:cxn modelId="{65D50CE7-A0CE-428E-B05A-4ADC21370182}" srcId="{3A4B50F6-CF7C-4A51-A802-272500264B07}" destId="{D4DB76D1-C4AC-4A2D-B612-DBB993FC08AB}" srcOrd="2" destOrd="0" parTransId="{9B19324F-E84D-45F1-A078-264FA4CD6209}" sibTransId="{FC1B8BF6-7A17-4894-A415-5E1CD22FE4A7}"/>
    <dgm:cxn modelId="{90C70BF9-09F0-4449-8954-26020BD41041}" type="presOf" srcId="{D4DB76D1-C4AC-4A2D-B612-DBB993FC08AB}" destId="{80E6FEA3-6A63-4EE7-A50B-C7D961CEE4BF}" srcOrd="0" destOrd="0" presId="urn:microsoft.com/office/officeart/2005/8/layout/hProcess11#1"/>
    <dgm:cxn modelId="{56F921FB-4F5B-463B-96AF-411BE2A3EF1E}" srcId="{3A4B50F6-CF7C-4A51-A802-272500264B07}" destId="{56EB7D01-84CA-45F8-8DC5-031F48FADAE3}" srcOrd="8" destOrd="0" parTransId="{BEF78B40-A95A-4DF7-935C-9AC45A5FC10E}" sibTransId="{EED81973-D536-4D62-80D9-0CDD2DC2760B}"/>
    <dgm:cxn modelId="{67C6BEFF-BAC1-4D7A-A045-F25997B43F8E}" type="presOf" srcId="{DCCFF2FD-E86E-48DD-A270-F12386C566D8}" destId="{9539A013-ECA2-499B-8EAA-38065342DED1}" srcOrd="0" destOrd="0" presId="urn:microsoft.com/office/officeart/2005/8/layout/hProcess11#1"/>
    <dgm:cxn modelId="{16B1AC7C-5625-4641-BE07-F68960FB9A9D}" type="presParOf" srcId="{BEEADA42-D7F9-4219-BBCC-EF60DBC0B514}" destId="{2BC602CD-5F27-46A4-BC96-0D1C2D11EB69}" srcOrd="0" destOrd="0" presId="urn:microsoft.com/office/officeart/2005/8/layout/hProcess11#1"/>
    <dgm:cxn modelId="{B4A407EC-6F7D-494F-A78D-F95433EFC915}" type="presParOf" srcId="{BEEADA42-D7F9-4219-BBCC-EF60DBC0B514}" destId="{F78C2905-BE95-4008-B21C-FC38D060FB01}" srcOrd="1" destOrd="0" presId="urn:microsoft.com/office/officeart/2005/8/layout/hProcess11#1"/>
    <dgm:cxn modelId="{9FD09E9C-DB98-496D-9F42-51446F2FC4F5}" type="presParOf" srcId="{F78C2905-BE95-4008-B21C-FC38D060FB01}" destId="{985FEC98-A118-4B63-BB68-15B1693625C7}" srcOrd="0" destOrd="0" presId="urn:microsoft.com/office/officeart/2005/8/layout/hProcess11#1"/>
    <dgm:cxn modelId="{04F0E142-8BB8-4515-B558-925A48095466}" type="presParOf" srcId="{985FEC98-A118-4B63-BB68-15B1693625C7}" destId="{0E84D5C2-7195-4B82-BA2B-E48D5ADD69E9}" srcOrd="0" destOrd="0" presId="urn:microsoft.com/office/officeart/2005/8/layout/hProcess11#1"/>
    <dgm:cxn modelId="{3567BEAC-D7AE-4E0E-8041-2711CEC2940D}" type="presParOf" srcId="{985FEC98-A118-4B63-BB68-15B1693625C7}" destId="{B4070B14-67CC-4612-B143-C98517B5FCED}" srcOrd="1" destOrd="0" presId="urn:microsoft.com/office/officeart/2005/8/layout/hProcess11#1"/>
    <dgm:cxn modelId="{9F9B07CB-4275-48AB-B687-EBAF8300AC4A}" type="presParOf" srcId="{985FEC98-A118-4B63-BB68-15B1693625C7}" destId="{F138B911-EC9C-44D8-B0C7-37CDA4798BB4}" srcOrd="2" destOrd="0" presId="urn:microsoft.com/office/officeart/2005/8/layout/hProcess11#1"/>
    <dgm:cxn modelId="{741146B2-9032-44B6-9B50-54034460BD91}" type="presParOf" srcId="{F78C2905-BE95-4008-B21C-FC38D060FB01}" destId="{7E76F9EE-68A4-406E-B3A4-FD782FF8E730}" srcOrd="1" destOrd="0" presId="urn:microsoft.com/office/officeart/2005/8/layout/hProcess11#1"/>
    <dgm:cxn modelId="{48441E43-2FDB-4A6F-BDA0-AD535517CE53}" type="presParOf" srcId="{F78C2905-BE95-4008-B21C-FC38D060FB01}" destId="{1ABEFBC8-1D20-4CE6-8032-F18BEED72413}" srcOrd="2" destOrd="0" presId="urn:microsoft.com/office/officeart/2005/8/layout/hProcess11#1"/>
    <dgm:cxn modelId="{8FA1824B-4102-49EE-B798-371886AEEF8E}" type="presParOf" srcId="{1ABEFBC8-1D20-4CE6-8032-F18BEED72413}" destId="{4C835C66-65A4-4C03-B295-A9A90BC46504}" srcOrd="0" destOrd="0" presId="urn:microsoft.com/office/officeart/2005/8/layout/hProcess11#1"/>
    <dgm:cxn modelId="{121B08CD-9660-4AA1-8B43-798A69B00ABD}" type="presParOf" srcId="{1ABEFBC8-1D20-4CE6-8032-F18BEED72413}" destId="{09B282E6-CE20-48EF-9DCE-0AE8D8F1AD53}" srcOrd="1" destOrd="0" presId="urn:microsoft.com/office/officeart/2005/8/layout/hProcess11#1"/>
    <dgm:cxn modelId="{EFEFE328-2602-4BD8-927E-6D9AC0D5BEE6}" type="presParOf" srcId="{1ABEFBC8-1D20-4CE6-8032-F18BEED72413}" destId="{769AB548-8340-4EC2-8FB2-84ADCC6C50C1}" srcOrd="2" destOrd="0" presId="urn:microsoft.com/office/officeart/2005/8/layout/hProcess11#1"/>
    <dgm:cxn modelId="{4B773898-CE52-4EEC-B796-2F56DBA8968E}" type="presParOf" srcId="{F78C2905-BE95-4008-B21C-FC38D060FB01}" destId="{6C644485-A3B9-4794-A7E8-5FA6CF213DAB}" srcOrd="3" destOrd="0" presId="urn:microsoft.com/office/officeart/2005/8/layout/hProcess11#1"/>
    <dgm:cxn modelId="{1A833E3E-5CDD-4B3E-BA0A-DB74A9720AED}" type="presParOf" srcId="{F78C2905-BE95-4008-B21C-FC38D060FB01}" destId="{B49FC672-6B3D-4592-B67A-97EC5947681E}" srcOrd="4" destOrd="0" presId="urn:microsoft.com/office/officeart/2005/8/layout/hProcess11#1"/>
    <dgm:cxn modelId="{82B23199-CFEB-4916-9B7A-B214889C1386}" type="presParOf" srcId="{B49FC672-6B3D-4592-B67A-97EC5947681E}" destId="{80E6FEA3-6A63-4EE7-A50B-C7D961CEE4BF}" srcOrd="0" destOrd="0" presId="urn:microsoft.com/office/officeart/2005/8/layout/hProcess11#1"/>
    <dgm:cxn modelId="{667E527D-541B-4603-837C-FCAB04CB76F0}" type="presParOf" srcId="{B49FC672-6B3D-4592-B67A-97EC5947681E}" destId="{5843552A-C93F-4A99-9F71-2190BFB2B991}" srcOrd="1" destOrd="0" presId="urn:microsoft.com/office/officeart/2005/8/layout/hProcess11#1"/>
    <dgm:cxn modelId="{4D805C11-DB26-4C1D-A29E-65CA849B7161}" type="presParOf" srcId="{B49FC672-6B3D-4592-B67A-97EC5947681E}" destId="{BA7A6EA1-7EFC-41E4-B84F-044C53AA4FC5}" srcOrd="2" destOrd="0" presId="urn:microsoft.com/office/officeart/2005/8/layout/hProcess11#1"/>
    <dgm:cxn modelId="{0DF1111A-6F2B-4CD2-AF30-19CC478861ED}" type="presParOf" srcId="{F78C2905-BE95-4008-B21C-FC38D060FB01}" destId="{56279D4E-6EE3-4249-8DCC-BC1B9090CE17}" srcOrd="5" destOrd="0" presId="urn:microsoft.com/office/officeart/2005/8/layout/hProcess11#1"/>
    <dgm:cxn modelId="{9B94370A-C910-4B15-8E2E-DCB07BD9F375}" type="presParOf" srcId="{F78C2905-BE95-4008-B21C-FC38D060FB01}" destId="{F591DC2C-896A-4D47-9765-7DDCA302CB3C}" srcOrd="6" destOrd="0" presId="urn:microsoft.com/office/officeart/2005/8/layout/hProcess11#1"/>
    <dgm:cxn modelId="{7B7C48DB-1E3F-408A-9681-87588516623A}" type="presParOf" srcId="{F591DC2C-896A-4D47-9765-7DDCA302CB3C}" destId="{6CB80C2D-40D1-46CA-AEFE-CB73BAB91B73}" srcOrd="0" destOrd="0" presId="urn:microsoft.com/office/officeart/2005/8/layout/hProcess11#1"/>
    <dgm:cxn modelId="{B56CAEC4-5B0F-4004-845C-C3D48B55C5F2}" type="presParOf" srcId="{F591DC2C-896A-4D47-9765-7DDCA302CB3C}" destId="{3CD1467C-65A5-400F-8F38-670A1EF90710}" srcOrd="1" destOrd="0" presId="urn:microsoft.com/office/officeart/2005/8/layout/hProcess11#1"/>
    <dgm:cxn modelId="{76CAE045-6A5C-43F1-9AC3-DDB1097C843B}" type="presParOf" srcId="{F591DC2C-896A-4D47-9765-7DDCA302CB3C}" destId="{E11D82CD-AD1F-4297-ACAB-B2E549E0CC60}" srcOrd="2" destOrd="0" presId="urn:microsoft.com/office/officeart/2005/8/layout/hProcess11#1"/>
    <dgm:cxn modelId="{3DBB64FC-5CED-4357-A959-2E2720B60EE9}" type="presParOf" srcId="{F78C2905-BE95-4008-B21C-FC38D060FB01}" destId="{0E691831-4710-46B5-9006-F8C2C2F4EC71}" srcOrd="7" destOrd="0" presId="urn:microsoft.com/office/officeart/2005/8/layout/hProcess11#1"/>
    <dgm:cxn modelId="{3032D342-87E2-42BC-8503-B7F90621FE6E}" type="presParOf" srcId="{F78C2905-BE95-4008-B21C-FC38D060FB01}" destId="{7C652363-9F78-455A-B655-0A4C5E6E2B94}" srcOrd="8" destOrd="0" presId="urn:microsoft.com/office/officeart/2005/8/layout/hProcess11#1"/>
    <dgm:cxn modelId="{FDE24691-1550-46A2-B61B-FFA7CCA9C972}" type="presParOf" srcId="{7C652363-9F78-455A-B655-0A4C5E6E2B94}" destId="{4130D285-E3BA-44AE-818F-51B765B0F0A5}" srcOrd="0" destOrd="0" presId="urn:microsoft.com/office/officeart/2005/8/layout/hProcess11#1"/>
    <dgm:cxn modelId="{6D29C545-8144-48AC-A860-C180BDC96E74}" type="presParOf" srcId="{7C652363-9F78-455A-B655-0A4C5E6E2B94}" destId="{11075144-8174-44A7-A437-68DE4F19607D}" srcOrd="1" destOrd="0" presId="urn:microsoft.com/office/officeart/2005/8/layout/hProcess11#1"/>
    <dgm:cxn modelId="{0D8FC061-EB0B-4A2A-B7CD-CA82143D3803}" type="presParOf" srcId="{7C652363-9F78-455A-B655-0A4C5E6E2B94}" destId="{2E14F507-7AC5-40B6-8336-BF27CBA3DBD2}" srcOrd="2" destOrd="0" presId="urn:microsoft.com/office/officeart/2005/8/layout/hProcess11#1"/>
    <dgm:cxn modelId="{81A4E0AB-E06B-4783-ACD4-6F21B41774C2}" type="presParOf" srcId="{F78C2905-BE95-4008-B21C-FC38D060FB01}" destId="{514293BB-8194-4FBD-84A9-88B946A4EDB8}" srcOrd="9" destOrd="0" presId="urn:microsoft.com/office/officeart/2005/8/layout/hProcess11#1"/>
    <dgm:cxn modelId="{7BE648A7-FF48-41DD-8092-03592C745B65}" type="presParOf" srcId="{F78C2905-BE95-4008-B21C-FC38D060FB01}" destId="{D3B0612B-8891-4DBA-BAE4-0CAA3483FBBF}" srcOrd="10" destOrd="0" presId="urn:microsoft.com/office/officeart/2005/8/layout/hProcess11#1"/>
    <dgm:cxn modelId="{21329D5A-3FDC-476C-85CE-8B154E799C6C}" type="presParOf" srcId="{D3B0612B-8891-4DBA-BAE4-0CAA3483FBBF}" destId="{FE49FFAD-5B7E-4374-8068-6C2E52905B67}" srcOrd="0" destOrd="0" presId="urn:microsoft.com/office/officeart/2005/8/layout/hProcess11#1"/>
    <dgm:cxn modelId="{BCC2601B-659B-43C9-8F75-6AC56B9A4056}" type="presParOf" srcId="{D3B0612B-8891-4DBA-BAE4-0CAA3483FBBF}" destId="{DC416167-4396-48A5-89B9-D5F3C5E9DD97}" srcOrd="1" destOrd="0" presId="urn:microsoft.com/office/officeart/2005/8/layout/hProcess11#1"/>
    <dgm:cxn modelId="{D9D43939-9423-4399-A2CB-1A66270D04E6}" type="presParOf" srcId="{D3B0612B-8891-4DBA-BAE4-0CAA3483FBBF}" destId="{58AA3108-8A25-4902-BFC4-DA4DD0E1874B}" srcOrd="2" destOrd="0" presId="urn:microsoft.com/office/officeart/2005/8/layout/hProcess11#1"/>
    <dgm:cxn modelId="{BDB1FBEE-E80F-44B5-B0D7-D411941B28D3}" type="presParOf" srcId="{F78C2905-BE95-4008-B21C-FC38D060FB01}" destId="{EA2B5900-BC1B-4E8E-9AAA-CB1C69440C37}" srcOrd="11" destOrd="0" presId="urn:microsoft.com/office/officeart/2005/8/layout/hProcess11#1"/>
    <dgm:cxn modelId="{A234CF1A-61A3-4237-9244-BBC1036D852A}" type="presParOf" srcId="{F78C2905-BE95-4008-B21C-FC38D060FB01}" destId="{C359152A-13EF-4AF8-BB11-A832EF8B7809}" srcOrd="12" destOrd="0" presId="urn:microsoft.com/office/officeart/2005/8/layout/hProcess11#1"/>
    <dgm:cxn modelId="{ED5A0DCC-31FB-4336-8B75-BF1AD3FDC6AA}" type="presParOf" srcId="{C359152A-13EF-4AF8-BB11-A832EF8B7809}" destId="{9539A013-ECA2-499B-8EAA-38065342DED1}" srcOrd="0" destOrd="0" presId="urn:microsoft.com/office/officeart/2005/8/layout/hProcess11#1"/>
    <dgm:cxn modelId="{125988B0-E870-456D-AC18-A77FBEDC9963}" type="presParOf" srcId="{C359152A-13EF-4AF8-BB11-A832EF8B7809}" destId="{D5F19B16-C011-4A02-957F-F367034C765A}" srcOrd="1" destOrd="0" presId="urn:microsoft.com/office/officeart/2005/8/layout/hProcess11#1"/>
    <dgm:cxn modelId="{5A608C10-7559-49AF-9D6C-1197C456D94C}" type="presParOf" srcId="{C359152A-13EF-4AF8-BB11-A832EF8B7809}" destId="{829D4728-2B92-4155-A399-464603D08B0E}" srcOrd="2" destOrd="0" presId="urn:microsoft.com/office/officeart/2005/8/layout/hProcess11#1"/>
    <dgm:cxn modelId="{F328A9EB-CFE9-484A-9A46-4C107CE05226}" type="presParOf" srcId="{F78C2905-BE95-4008-B21C-FC38D060FB01}" destId="{0CEDDA38-842C-40F8-A853-6D75C967BAC4}" srcOrd="13" destOrd="0" presId="urn:microsoft.com/office/officeart/2005/8/layout/hProcess11#1"/>
    <dgm:cxn modelId="{2E891B37-7B1D-4D47-A879-75C703470429}" type="presParOf" srcId="{F78C2905-BE95-4008-B21C-FC38D060FB01}" destId="{FDC903B4-362E-43DE-86E4-E9E9EA42CCEC}" srcOrd="14" destOrd="0" presId="urn:microsoft.com/office/officeart/2005/8/layout/hProcess11#1"/>
    <dgm:cxn modelId="{89E27923-7038-4FF9-A2D8-EA5B1A4E96B0}" type="presParOf" srcId="{FDC903B4-362E-43DE-86E4-E9E9EA42CCEC}" destId="{AB123C12-9B68-424C-8703-2497BC563952}" srcOrd="0" destOrd="0" presId="urn:microsoft.com/office/officeart/2005/8/layout/hProcess11#1"/>
    <dgm:cxn modelId="{4D923A33-C6B4-4198-9157-90C7FD6E59AE}" type="presParOf" srcId="{FDC903B4-362E-43DE-86E4-E9E9EA42CCEC}" destId="{B65C46D6-B8E0-4993-BC2C-119B4E10C7B1}" srcOrd="1" destOrd="0" presId="urn:microsoft.com/office/officeart/2005/8/layout/hProcess11#1"/>
    <dgm:cxn modelId="{EA6E7E50-C3B7-4342-B4FD-FB68A92BCABE}" type="presParOf" srcId="{FDC903B4-362E-43DE-86E4-E9E9EA42CCEC}" destId="{6A227BE9-E89F-4683-94D8-C4E062EBBA0B}" srcOrd="2" destOrd="0" presId="urn:microsoft.com/office/officeart/2005/8/layout/hProcess11#1"/>
    <dgm:cxn modelId="{8D476515-1D4D-4449-9461-B4CE28A8D193}" type="presParOf" srcId="{F78C2905-BE95-4008-B21C-FC38D060FB01}" destId="{499CB288-CEDA-4291-A043-76AA9809FC19}" srcOrd="15" destOrd="0" presId="urn:microsoft.com/office/officeart/2005/8/layout/hProcess11#1"/>
    <dgm:cxn modelId="{BDFBFD40-461D-4F32-B5BE-F1A0E0B7910B}" type="presParOf" srcId="{F78C2905-BE95-4008-B21C-FC38D060FB01}" destId="{A9A66BF4-0451-46FD-BD5A-DFCAAEBCCE3C}" srcOrd="16" destOrd="0" presId="urn:microsoft.com/office/officeart/2005/8/layout/hProcess11#1"/>
    <dgm:cxn modelId="{18715EEF-D0E4-4706-BCA1-287CB17397C6}" type="presParOf" srcId="{A9A66BF4-0451-46FD-BD5A-DFCAAEBCCE3C}" destId="{E5407439-B684-428A-98C9-820C7BB649DC}" srcOrd="0" destOrd="0" presId="urn:microsoft.com/office/officeart/2005/8/layout/hProcess11#1"/>
    <dgm:cxn modelId="{C93EBC24-58ED-4DA5-84FE-55913EDA98C0}" type="presParOf" srcId="{A9A66BF4-0451-46FD-BD5A-DFCAAEBCCE3C}" destId="{70B9128D-0A94-4C99-83A7-6706C57D1A83}" srcOrd="1" destOrd="0" presId="urn:microsoft.com/office/officeart/2005/8/layout/hProcess11#1"/>
    <dgm:cxn modelId="{FDE69091-4522-4D47-A134-30778BD27103}" type="presParOf" srcId="{A9A66BF4-0451-46FD-BD5A-DFCAAEBCCE3C}" destId="{A738DD6F-08F2-4CDC-8F44-626A3B041D71}" srcOrd="2" destOrd="0" presId="urn:microsoft.com/office/officeart/2005/8/layout/hProcess11#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602CD-5F27-46A4-BC96-0D1C2D11EB69}">
      <dsp:nvSpPr>
        <dsp:cNvPr id="0" name=""/>
        <dsp:cNvSpPr/>
      </dsp:nvSpPr>
      <dsp:spPr>
        <a:xfrm>
          <a:off x="0" y="1326813"/>
          <a:ext cx="10515600" cy="1769084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4D5C2-7195-4B82-BA2B-E48D5ADD69E9}">
      <dsp:nvSpPr>
        <dsp:cNvPr id="0" name=""/>
        <dsp:cNvSpPr/>
      </dsp:nvSpPr>
      <dsp:spPr bwMode="white">
        <a:xfrm>
          <a:off x="3000" y="0"/>
          <a:ext cx="965812" cy="176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Typical Software </a:t>
          </a:r>
          <a:r>
            <a:rPr lang="en-US" sz="1600" b="1" kern="1200" dirty="0"/>
            <a:t>Development</a:t>
          </a:r>
          <a:r>
            <a:rPr lang="en-US" sz="1400" b="1" kern="1200" dirty="0"/>
            <a:t> Flow </a:t>
          </a:r>
        </a:p>
      </dsp:txBody>
      <dsp:txXfrm>
        <a:off x="3000" y="0"/>
        <a:ext cx="965812" cy="1769084"/>
      </dsp:txXfrm>
    </dsp:sp>
    <dsp:sp modelId="{B4070B14-67CC-4612-B143-C98517B5FCED}">
      <dsp:nvSpPr>
        <dsp:cNvPr id="0" name=""/>
        <dsp:cNvSpPr/>
      </dsp:nvSpPr>
      <dsp:spPr>
        <a:xfrm>
          <a:off x="264771" y="1990219"/>
          <a:ext cx="442271" cy="4422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35C66-65A4-4C03-B295-A9A90BC46504}">
      <dsp:nvSpPr>
        <dsp:cNvPr id="0" name=""/>
        <dsp:cNvSpPr/>
      </dsp:nvSpPr>
      <dsp:spPr bwMode="white">
        <a:xfrm>
          <a:off x="1017103" y="2653626"/>
          <a:ext cx="965812" cy="176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DevOps</a:t>
          </a:r>
        </a:p>
      </dsp:txBody>
      <dsp:txXfrm>
        <a:off x="1017103" y="2653626"/>
        <a:ext cx="965812" cy="1769084"/>
      </dsp:txXfrm>
    </dsp:sp>
    <dsp:sp modelId="{09B282E6-CE20-48EF-9DCE-0AE8D8F1AD53}">
      <dsp:nvSpPr>
        <dsp:cNvPr id="0" name=""/>
        <dsp:cNvSpPr/>
      </dsp:nvSpPr>
      <dsp:spPr>
        <a:xfrm>
          <a:off x="1278874" y="1990219"/>
          <a:ext cx="442271" cy="4422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6FEA3-6A63-4EE7-A50B-C7D961CEE4BF}">
      <dsp:nvSpPr>
        <dsp:cNvPr id="0" name=""/>
        <dsp:cNvSpPr/>
      </dsp:nvSpPr>
      <dsp:spPr bwMode="white">
        <a:xfrm>
          <a:off x="2031206" y="0"/>
          <a:ext cx="965812" cy="176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DevOps is NOT</a:t>
          </a:r>
        </a:p>
      </dsp:txBody>
      <dsp:txXfrm>
        <a:off x="2031206" y="0"/>
        <a:ext cx="965812" cy="1769084"/>
      </dsp:txXfrm>
    </dsp:sp>
    <dsp:sp modelId="{5843552A-C93F-4A99-9F71-2190BFB2B991}">
      <dsp:nvSpPr>
        <dsp:cNvPr id="0" name=""/>
        <dsp:cNvSpPr/>
      </dsp:nvSpPr>
      <dsp:spPr>
        <a:xfrm>
          <a:off x="2292977" y="1990219"/>
          <a:ext cx="442271" cy="4422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80C2D-40D1-46CA-AEFE-CB73BAB91B73}">
      <dsp:nvSpPr>
        <dsp:cNvPr id="0" name=""/>
        <dsp:cNvSpPr/>
      </dsp:nvSpPr>
      <dsp:spPr bwMode="white">
        <a:xfrm>
          <a:off x="3045310" y="2653626"/>
          <a:ext cx="1345212" cy="176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Overview of DevOps</a:t>
          </a:r>
        </a:p>
      </dsp:txBody>
      <dsp:txXfrm>
        <a:off x="3045310" y="2653626"/>
        <a:ext cx="1345212" cy="1769084"/>
      </dsp:txXfrm>
    </dsp:sp>
    <dsp:sp modelId="{3CD1467C-65A5-400F-8F38-670A1EF90710}">
      <dsp:nvSpPr>
        <dsp:cNvPr id="0" name=""/>
        <dsp:cNvSpPr/>
      </dsp:nvSpPr>
      <dsp:spPr>
        <a:xfrm>
          <a:off x="3496781" y="1990219"/>
          <a:ext cx="442271" cy="4422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0D285-E3BA-44AE-818F-51B765B0F0A5}">
      <dsp:nvSpPr>
        <dsp:cNvPr id="0" name=""/>
        <dsp:cNvSpPr/>
      </dsp:nvSpPr>
      <dsp:spPr bwMode="white">
        <a:xfrm>
          <a:off x="4438813" y="0"/>
          <a:ext cx="965812" cy="176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What Devs &amp; Ops doing</a:t>
          </a:r>
        </a:p>
      </dsp:txBody>
      <dsp:txXfrm>
        <a:off x="4438813" y="0"/>
        <a:ext cx="965812" cy="1769084"/>
      </dsp:txXfrm>
    </dsp:sp>
    <dsp:sp modelId="{11075144-8174-44A7-A437-68DE4F19607D}">
      <dsp:nvSpPr>
        <dsp:cNvPr id="0" name=""/>
        <dsp:cNvSpPr/>
      </dsp:nvSpPr>
      <dsp:spPr>
        <a:xfrm>
          <a:off x="4700584" y="1990219"/>
          <a:ext cx="442271" cy="44227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9FFAD-5B7E-4374-8068-6C2E52905B67}">
      <dsp:nvSpPr>
        <dsp:cNvPr id="0" name=""/>
        <dsp:cNvSpPr/>
      </dsp:nvSpPr>
      <dsp:spPr bwMode="white">
        <a:xfrm>
          <a:off x="5452917" y="2653626"/>
          <a:ext cx="965812" cy="176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Why DevOps Came into picture</a:t>
          </a:r>
        </a:p>
      </dsp:txBody>
      <dsp:txXfrm>
        <a:off x="5452917" y="2653626"/>
        <a:ext cx="965812" cy="1769084"/>
      </dsp:txXfrm>
    </dsp:sp>
    <dsp:sp modelId="{DC416167-4396-48A5-89B9-D5F3C5E9DD97}">
      <dsp:nvSpPr>
        <dsp:cNvPr id="0" name=""/>
        <dsp:cNvSpPr/>
      </dsp:nvSpPr>
      <dsp:spPr>
        <a:xfrm>
          <a:off x="5714687" y="1990219"/>
          <a:ext cx="442271" cy="4422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A013-ECA2-499B-8EAA-38065342DED1}">
      <dsp:nvSpPr>
        <dsp:cNvPr id="0" name=""/>
        <dsp:cNvSpPr/>
      </dsp:nvSpPr>
      <dsp:spPr bwMode="white">
        <a:xfrm>
          <a:off x="6467020" y="0"/>
          <a:ext cx="965812" cy="176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DevOps Strategy</a:t>
          </a:r>
        </a:p>
      </dsp:txBody>
      <dsp:txXfrm>
        <a:off x="6467020" y="0"/>
        <a:ext cx="965812" cy="1769084"/>
      </dsp:txXfrm>
    </dsp:sp>
    <dsp:sp modelId="{D5F19B16-C011-4A02-957F-F367034C765A}">
      <dsp:nvSpPr>
        <dsp:cNvPr id="0" name=""/>
        <dsp:cNvSpPr/>
      </dsp:nvSpPr>
      <dsp:spPr>
        <a:xfrm>
          <a:off x="6728791" y="1990219"/>
          <a:ext cx="442271" cy="4422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23C12-9B68-424C-8703-2497BC563952}">
      <dsp:nvSpPr>
        <dsp:cNvPr id="0" name=""/>
        <dsp:cNvSpPr/>
      </dsp:nvSpPr>
      <dsp:spPr bwMode="white">
        <a:xfrm>
          <a:off x="7481123" y="2653626"/>
          <a:ext cx="965812" cy="176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DevOps Tools</a:t>
          </a:r>
        </a:p>
      </dsp:txBody>
      <dsp:txXfrm>
        <a:off x="7481123" y="2653626"/>
        <a:ext cx="965812" cy="1769084"/>
      </dsp:txXfrm>
    </dsp:sp>
    <dsp:sp modelId="{B65C46D6-B8E0-4993-BC2C-119B4E10C7B1}">
      <dsp:nvSpPr>
        <dsp:cNvPr id="0" name=""/>
        <dsp:cNvSpPr/>
      </dsp:nvSpPr>
      <dsp:spPr>
        <a:xfrm>
          <a:off x="7742894" y="1990219"/>
          <a:ext cx="442271" cy="4422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07439-B684-428A-98C9-820C7BB649DC}">
      <dsp:nvSpPr>
        <dsp:cNvPr id="0" name=""/>
        <dsp:cNvSpPr/>
      </dsp:nvSpPr>
      <dsp:spPr bwMode="white">
        <a:xfrm>
          <a:off x="8495226" y="0"/>
          <a:ext cx="965812" cy="176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Top 10 skills must need skills to enter DevOps Profession</a:t>
          </a:r>
        </a:p>
      </dsp:txBody>
      <dsp:txXfrm>
        <a:off x="8495226" y="0"/>
        <a:ext cx="965812" cy="1769084"/>
      </dsp:txXfrm>
    </dsp:sp>
    <dsp:sp modelId="{70B9128D-0A94-4C99-83A7-6706C57D1A83}">
      <dsp:nvSpPr>
        <dsp:cNvPr id="0" name=""/>
        <dsp:cNvSpPr/>
      </dsp:nvSpPr>
      <dsp:spPr>
        <a:xfrm>
          <a:off x="8756997" y="1990219"/>
          <a:ext cx="442271" cy="4422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#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485896-77D8-EF9E-BFC2-2C49C4B3B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84DE-159C-E30B-0CE8-552940A3BA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A89C-D418-534C-8D1C-C24170267CAF}" type="datetimeFigureOut">
              <a:rPr lang="en-BD" smtClean="0"/>
              <a:t>19/9/24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D76F8-B5C4-6192-2BCD-0CF96C64DE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928AA-FB24-198D-C6CF-E534EE5991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D3D37-350C-7B43-8C0B-E0844426C0E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5539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00CD-5BC0-4456-9E39-3D062C487561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45532-53E2-4F7E-9623-0BDBA967D9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ae7d5f5ca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eae7d5f5ca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g2eae7d5f5ca_0_6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ae7d5f5ca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eae7d5f5ca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g2eae7d5f5ca_0_6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E5962448-2E1E-63CD-C933-034C27078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ae7d5f5ca_0_637:notes">
            <a:extLst>
              <a:ext uri="{FF2B5EF4-FFF2-40B4-BE49-F238E27FC236}">
                <a16:creationId xmlns:a16="http://schemas.microsoft.com/office/drawing/2014/main" id="{3007059B-E3FC-05C7-72E3-4183FB3D0C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eae7d5f5ca_0_637:notes">
            <a:extLst>
              <a:ext uri="{FF2B5EF4-FFF2-40B4-BE49-F238E27FC236}">
                <a16:creationId xmlns:a16="http://schemas.microsoft.com/office/drawing/2014/main" id="{97ABF93F-61F5-AC62-37F0-C1393B71D7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g2eae7d5f5ca_0_637:notes">
            <a:extLst>
              <a:ext uri="{FF2B5EF4-FFF2-40B4-BE49-F238E27FC236}">
                <a16:creationId xmlns:a16="http://schemas.microsoft.com/office/drawing/2014/main" id="{57AFA707-A3A4-8668-FD8B-95309F9548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753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Google Shape;9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BE45-56A7-3340-9855-E358C0A43356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F09C-598F-9242-9C49-3BF6828C9366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3F68-47A5-744A-9458-E7E4B698562A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09566" y="105903"/>
            <a:ext cx="1328573" cy="103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A4D6-1540-D843-B07A-8C3756F91723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8432-E135-0D4D-8C91-20BF56597F28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610EA-DF07-BF40-A43F-555460A6AF91}" type="datetime1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331E-CA7E-1A4C-939C-59767C494FCF}" type="datetime1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BA04-FD10-5F4C-BB17-4964C28B9AAE}" type="datetime1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64AC4-85C8-FB4D-8758-041BD880E554}" type="datetime1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A2FC-FB27-954B-877B-E75A30293CCD}" type="datetime1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E5CB-E58A-B048-80A1-4F1493B2185C}" type="datetime1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7E763-8140-0B42-9C7A-14EF4C9DAF7D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9DCC0-9199-41C8-92D1-A956848E4D1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2" Target="../media/image15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2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2" Target="../media/image16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3.xml.rels><?xml version="1.0" encoding="UTF-8" standalone="yes" ?><Relationships xmlns="http://schemas.openxmlformats.org/package/2006/relationships"><Relationship Id="rId3" Target="../media/image15.jpeg" Type="http://schemas.openxmlformats.org/officeDocument/2006/relationships/image"/><Relationship Id="rId2" Target="../media/image17.jpeg" Type="http://schemas.openxmlformats.org/officeDocument/2006/relationships/image"/><Relationship Id="rId1" Target="../slideLayouts/slideLayout7.xml" Type="http://schemas.openxmlformats.org/officeDocument/2006/relationships/slideLayout"/><Relationship Id="rId4" Target="../media/image4.png" Type="http://schemas.openxmlformats.org/officeDocument/2006/relationships/image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2" Target="../media/image19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6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2" Target="../media/image20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7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2" Target="../media/image21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2" Target="../media/image25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21.xml.rels><?xml version="1.0" encoding="UTF-8" standalone="yes" ?><Relationships xmlns="http://schemas.openxmlformats.org/package/2006/relationships"><Relationship Id="rId2" Target="../media/image26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22.xml.rels><?xml version="1.0" encoding="UTF-8" standalone="yes" ?><Relationships xmlns="http://schemas.openxmlformats.org/package/2006/relationships"><Relationship Id="rId8" Target="../media/image32.jpg" Type="http://schemas.openxmlformats.org/officeDocument/2006/relationships/image"/><Relationship Id="rId3" Target="../media/image27.jpeg" Type="http://schemas.openxmlformats.org/officeDocument/2006/relationships/image"/><Relationship Id="rId7" Target="../media/image31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7.xml" Type="http://schemas.openxmlformats.org/officeDocument/2006/relationships/slideLayout"/><Relationship Id="rId6" Target="../media/image30.png" Type="http://schemas.openxmlformats.org/officeDocument/2006/relationships/image"/><Relationship Id="rId5" Target="../media/image29.png" Type="http://schemas.openxmlformats.org/officeDocument/2006/relationships/image"/><Relationship Id="rId4" Target="../media/image28.jp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3.xml.rels><?xml version="1.0" encoding="UTF-8" standalone="yes" ?><Relationships xmlns="http://schemas.openxmlformats.org/package/2006/relationships"><Relationship Id="rId8" Target="../media/image32.jpg" Type="http://schemas.openxmlformats.org/officeDocument/2006/relationships/image"/><Relationship Id="rId3" Target="../media/image27.jpeg" Type="http://schemas.openxmlformats.org/officeDocument/2006/relationships/image"/><Relationship Id="rId7" Target="../media/image31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7.xml" Type="http://schemas.openxmlformats.org/officeDocument/2006/relationships/slideLayout"/><Relationship Id="rId6" Target="../media/image30.png" Type="http://schemas.openxmlformats.org/officeDocument/2006/relationships/image"/><Relationship Id="rId5" Target="../media/image29.png" Type="http://schemas.openxmlformats.org/officeDocument/2006/relationships/image"/><Relationship Id="rId4" Target="../media/image28.jp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4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media/image27.jpeg" Type="http://schemas.openxmlformats.org/officeDocument/2006/relationships/image"/><Relationship Id="rId7" Target="../media/image32.jp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7.xml" Type="http://schemas.openxmlformats.org/officeDocument/2006/relationships/slideLayout"/><Relationship Id="rId6" Target="../media/image30.png" Type="http://schemas.openxmlformats.org/officeDocument/2006/relationships/image"/><Relationship Id="rId5" Target="../media/image29.png" Type="http://schemas.openxmlformats.org/officeDocument/2006/relationships/image"/><Relationship Id="rId4" Target="../media/image28.jpg" Type="http://schemas.openxmlformats.org/officeDocument/2006/relationships/image"/></Relationships>
</file>

<file path=ppt/slides/_rels/slide25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2" Target="../media/image33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7.xml" Type="http://schemas.openxmlformats.org/officeDocument/2006/relationships/slideLayout"/><Relationship Id="rId4" Target="../media/image6.jpg" Type="http://schemas.openxmlformats.org/officeDocument/2006/relationships/image"/></Relationships>
</file>

<file path=ppt/slides/_rels/slide4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7" Target="../media/image8.jp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7.xml" Type="http://schemas.openxmlformats.org/officeDocument/2006/relationships/slideLayout"/><Relationship Id="rId6" Target="https://yourmentors.io/mentors/md-nasir-uddin/" TargetMode="External" Type="http://schemas.openxmlformats.org/officeDocument/2006/relationships/hyperlink"/><Relationship Id="rId5" Target="../media/image7.jpg" Type="http://schemas.openxmlformats.org/officeDocument/2006/relationships/image"/><Relationship Id="rId4" Target="https://yourmentors.io/mentors/al-amin-timam-talukdar/" TargetMode="External" Type="http://schemas.openxmlformats.org/officeDocument/2006/relationships/hyperlink"/></Relationships>
</file>

<file path=ppt/slides/_rels/slide5.xml.rels><?xml version="1.0" encoding="UTF-8" standalone="yes" ?><Relationships xmlns="http://schemas.openxmlformats.org/package/2006/relationships"><Relationship Id="rId8" Target="../media/image10.jpg" Type="http://schemas.openxmlformats.org/officeDocument/2006/relationships/image"/><Relationship Id="rId3" Target="../media/image4.png" Type="http://schemas.openxmlformats.org/officeDocument/2006/relationships/image"/><Relationship Id="rId7" Target="../media/image9.jp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7.xml" Type="http://schemas.openxmlformats.org/officeDocument/2006/relationships/slideLayout"/><Relationship Id="rId6" Target="https://yourmentors.io/devops-bootcamp/#1722954133228-40dd070e-3820" TargetMode="External" Type="http://schemas.openxmlformats.org/officeDocument/2006/relationships/hyperlink"/><Relationship Id="rId5" Target="https://yourmentors.io/mentors/md-mostafa-al-mahmud/" TargetMode="External" Type="http://schemas.openxmlformats.org/officeDocument/2006/relationships/hyperlink"/><Relationship Id="rId4" Target="https://yourmentors.io/mentors/md-amdadul-bari/" TargetMode="External" Type="http://schemas.openxmlformats.org/officeDocument/2006/relationships/hyperlink"/></Relationships>
</file>

<file path=ppt/slides/_rels/slide6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7" Target="../media/image12.jp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image11.jpg" Type="http://schemas.openxmlformats.org/officeDocument/2006/relationships/image"/><Relationship Id="rId5" Target="https://yourmentors.io/mentors/mohammad-akif/" TargetMode="External" Type="http://schemas.openxmlformats.org/officeDocument/2006/relationships/hyperlink"/><Relationship Id="rId4" Target="https://yourmentors.io/mentors/jasim-alam/" TargetMode="External" Type="http://schemas.openxmlformats.org/officeDocument/2006/relationships/hyperlink"/></Relationships>
</file>

<file path=ppt/slides/_rels/slide7.xml.rels><?xml version="1.0" encoding="UTF-8" standalone="yes" ?><Relationships xmlns="http://schemas.openxmlformats.org/package/2006/relationships"><Relationship Id="rId3" Target="../media/image4.pn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8.xml.rels><?xml version="1.0" encoding="UTF-8" standalone="yes" ?><Relationships xmlns="http://schemas.openxmlformats.org/package/2006/relationships"><Relationship Id="rId3" Target="../media/image13.jpe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7.xml" Type="http://schemas.openxmlformats.org/officeDocument/2006/relationships/slideLayout"/><Relationship Id="rId4" Target="../media/image4.png" Type="http://schemas.openxmlformats.org/officeDocument/2006/relationships/image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r="-17567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TextBox 3"/>
          <p:cNvSpPr txBox="1"/>
          <p:nvPr/>
        </p:nvSpPr>
        <p:spPr>
          <a:xfrm>
            <a:off x="4348262" y="2808851"/>
            <a:ext cx="5833621" cy="159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05"/>
              </a:lnSpc>
            </a:pPr>
            <a:r>
              <a:rPr lang="en-US" sz="5909" spc="83" dirty="0">
                <a:solidFill>
                  <a:srgbClr val="FFFFFF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DevOps </a:t>
            </a:r>
          </a:p>
          <a:p>
            <a:pPr algn="r">
              <a:lnSpc>
                <a:spcPts val="6205"/>
              </a:lnSpc>
            </a:pPr>
            <a:endParaRPr lang="en-US" sz="5909" spc="83" dirty="0">
              <a:solidFill>
                <a:srgbClr val="FFFFFF"/>
              </a:solidFill>
              <a:latin typeface="Open Sans Bold Bold"/>
              <a:ea typeface="Open Sans Bold Bold"/>
              <a:cs typeface="Open Sans Bold Bold"/>
              <a:sym typeface="Open Sans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2400" y="2082302"/>
            <a:ext cx="8759483" cy="3181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205"/>
              </a:lnSpc>
            </a:pPr>
            <a:r>
              <a:rPr lang="en-US" sz="5909" spc="83" dirty="0">
                <a:solidFill>
                  <a:srgbClr val="FFDE59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  Welcome to</a:t>
            </a:r>
            <a:br>
              <a:rPr lang="en-US" sz="5909" spc="83" dirty="0">
                <a:solidFill>
                  <a:srgbClr val="FFDE59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</a:br>
            <a:endParaRPr lang="en-US" sz="5909" spc="83" dirty="0">
              <a:solidFill>
                <a:srgbClr val="FFDE59"/>
              </a:solidFill>
              <a:latin typeface="Open Sans Bold Bold"/>
              <a:ea typeface="Open Sans Bold Bold"/>
              <a:cs typeface="Open Sans Bold Bold"/>
              <a:sym typeface="Open Sans Bold Bold"/>
            </a:endParaRPr>
          </a:p>
          <a:p>
            <a:pPr algn="r">
              <a:lnSpc>
                <a:spcPts val="6205"/>
              </a:lnSpc>
            </a:pPr>
            <a:r>
              <a:rPr lang="en-US" sz="5909" spc="83" dirty="0">
                <a:solidFill>
                  <a:srgbClr val="FFDE59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Bootcamp</a:t>
            </a:r>
            <a:br>
              <a:rPr lang="en-US" sz="5909" spc="83" dirty="0">
                <a:solidFill>
                  <a:srgbClr val="FFDE59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</a:br>
            <a:r>
              <a:rPr lang="en-US" sz="5909" spc="83" dirty="0">
                <a:solidFill>
                  <a:srgbClr val="FFDE59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286EA-9144-DB7B-06CE-33BD080BA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55" y="99645"/>
            <a:ext cx="4274586" cy="777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71229-BA82-56C3-233C-641A551C1C45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All rights reserved by © YourMentors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67" y="365127"/>
            <a:ext cx="2108719" cy="1325563"/>
          </a:xfrm>
        </p:spPr>
        <p:txBody>
          <a:bodyPr/>
          <a:lstStyle/>
          <a:p>
            <a:r>
              <a:rPr lang="en-US" b="1" dirty="0"/>
              <a:t>Agenda</a:t>
            </a:r>
            <a:r>
              <a:rPr lang="en-US" dirty="0"/>
              <a:t> 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569167" y="1604865"/>
          <a:ext cx="10515600" cy="4422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61438A3-2922-CB40-EAEA-85C7A77C9B48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2A354-1EEB-442F-1084-70DCC9EF4D4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05" y="0"/>
            <a:ext cx="2891695" cy="5205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roject management proces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19" y="0"/>
            <a:ext cx="1158240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2034073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Typical Software Development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6DB2F-B5F4-2D1A-AF7A-2E993D91FBFC}"/>
              </a:ext>
            </a:extLst>
          </p:cNvPr>
          <p:cNvSpPr txBox="1"/>
          <p:nvPr/>
        </p:nvSpPr>
        <p:spPr>
          <a:xfrm>
            <a:off x="768218" y="6443003"/>
            <a:ext cx="574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4DA33-39EA-75E5-99CA-930DCA6B53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96" y="0"/>
            <a:ext cx="3409104" cy="6136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inting at the camera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5" y="0"/>
            <a:ext cx="1166178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21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Finger Pointing (Why problem is happening)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1C9DD-6413-787F-491B-1D53E6602543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015A1-70F0-D49E-2922-4C5A96FDD7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1773"/>
            <a:ext cx="2862978" cy="5153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people working in a projec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4" y="0"/>
            <a:ext cx="11670072" cy="6858000"/>
          </a:xfrm>
          <a:prstGeom prst="rect">
            <a:avLst/>
          </a:prstGeom>
        </p:spPr>
      </p:pic>
      <p:pic>
        <p:nvPicPr>
          <p:cNvPr id="5" name="Picture 4" descr="A diagram of a project management proces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0"/>
            <a:ext cx="1158240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464905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does this happening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BD703-D77F-63E0-6D83-7999234A06B1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54082-FA84-C49A-1144-1796258C58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03" y="0"/>
            <a:ext cx="2822917" cy="5081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with his arms crossed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AA961-30F4-D727-C8CE-D8E400BD57DE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1CD31-A0FF-F02F-EA6E-6620EE94DD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203" y="0"/>
            <a:ext cx="1928797" cy="4642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head with a gear in i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022CD5-FA89-8E0C-1567-CBD1A1553742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27C13-6904-2879-92E0-E6E40928A8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51" y="31707"/>
            <a:ext cx="3067533" cy="5521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softwar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20" y="1510243"/>
            <a:ext cx="7254605" cy="3877683"/>
          </a:xfrm>
          <a:prstGeom prst="rect">
            <a:avLst/>
          </a:prstGeom>
        </p:spPr>
      </p:pic>
      <p:grpSp>
        <p:nvGrpSpPr>
          <p:cNvPr id="7" name="object 4"/>
          <p:cNvGrpSpPr/>
          <p:nvPr/>
        </p:nvGrpSpPr>
        <p:grpSpPr>
          <a:xfrm>
            <a:off x="227900" y="727788"/>
            <a:ext cx="4122467" cy="707390"/>
            <a:chOff x="64039" y="999744"/>
            <a:chExt cx="4122467" cy="707390"/>
          </a:xfrm>
        </p:grpSpPr>
        <p:sp>
          <p:nvSpPr>
            <p:cNvPr id="8" name="object 5"/>
            <p:cNvSpPr/>
            <p:nvPr/>
          </p:nvSpPr>
          <p:spPr>
            <a:xfrm>
              <a:off x="64086" y="999744"/>
              <a:ext cx="4122420" cy="707390"/>
            </a:xfrm>
            <a:custGeom>
              <a:avLst/>
              <a:gdLst/>
              <a:ahLst/>
              <a:cxnLst/>
              <a:rect l="l" t="t" r="r" b="b"/>
              <a:pathLst>
                <a:path w="4122420" h="707389">
                  <a:moveTo>
                    <a:pt x="3746802" y="0"/>
                  </a:moveTo>
                  <a:lnTo>
                    <a:pt x="375409" y="0"/>
                  </a:lnTo>
                  <a:lnTo>
                    <a:pt x="307813" y="1782"/>
                  </a:lnTo>
                  <a:lnTo>
                    <a:pt x="244239" y="6925"/>
                  </a:lnTo>
                  <a:lnTo>
                    <a:pt x="185737" y="15117"/>
                  </a:lnTo>
                  <a:lnTo>
                    <a:pt x="133357" y="26050"/>
                  </a:lnTo>
                  <a:lnTo>
                    <a:pt x="88147" y="39415"/>
                  </a:lnTo>
                  <a:lnTo>
                    <a:pt x="51156" y="54901"/>
                  </a:lnTo>
                  <a:lnTo>
                    <a:pt x="6033" y="91002"/>
                  </a:lnTo>
                  <a:lnTo>
                    <a:pt x="0" y="110997"/>
                  </a:lnTo>
                  <a:lnTo>
                    <a:pt x="0" y="596138"/>
                  </a:lnTo>
                  <a:lnTo>
                    <a:pt x="23435" y="634628"/>
                  </a:lnTo>
                  <a:lnTo>
                    <a:pt x="88147" y="667407"/>
                  </a:lnTo>
                  <a:lnTo>
                    <a:pt x="133357" y="680834"/>
                  </a:lnTo>
                  <a:lnTo>
                    <a:pt x="185737" y="691848"/>
                  </a:lnTo>
                  <a:lnTo>
                    <a:pt x="244239" y="700122"/>
                  </a:lnTo>
                  <a:lnTo>
                    <a:pt x="307813" y="705328"/>
                  </a:lnTo>
                  <a:lnTo>
                    <a:pt x="375409" y="707135"/>
                  </a:lnTo>
                  <a:lnTo>
                    <a:pt x="3746802" y="707135"/>
                  </a:lnTo>
                  <a:lnTo>
                    <a:pt x="3813762" y="705328"/>
                  </a:lnTo>
                  <a:lnTo>
                    <a:pt x="3876999" y="700122"/>
                  </a:lnTo>
                  <a:lnTo>
                    <a:pt x="3935401" y="691848"/>
                  </a:lnTo>
                  <a:lnTo>
                    <a:pt x="3987862" y="680834"/>
                  </a:lnTo>
                  <a:lnTo>
                    <a:pt x="4033271" y="667407"/>
                  </a:lnTo>
                  <a:lnTo>
                    <a:pt x="4070520" y="651895"/>
                  </a:lnTo>
                  <a:lnTo>
                    <a:pt x="4116100" y="615932"/>
                  </a:lnTo>
                  <a:lnTo>
                    <a:pt x="4122214" y="596138"/>
                  </a:lnTo>
                  <a:lnTo>
                    <a:pt x="4122214" y="110997"/>
                  </a:lnTo>
                  <a:lnTo>
                    <a:pt x="4098499" y="72200"/>
                  </a:lnTo>
                  <a:lnTo>
                    <a:pt x="4033271" y="39415"/>
                  </a:lnTo>
                  <a:lnTo>
                    <a:pt x="3987862" y="26050"/>
                  </a:lnTo>
                  <a:lnTo>
                    <a:pt x="3935401" y="15117"/>
                  </a:lnTo>
                  <a:lnTo>
                    <a:pt x="3876999" y="6925"/>
                  </a:lnTo>
                  <a:lnTo>
                    <a:pt x="3813762" y="1782"/>
                  </a:lnTo>
                  <a:lnTo>
                    <a:pt x="3746802" y="0"/>
                  </a:lnTo>
                  <a:close/>
                </a:path>
              </a:pathLst>
            </a:custGeom>
            <a:solidFill>
              <a:srgbClr val="F7F8F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9" name="object 6"/>
            <p:cNvSpPr/>
            <p:nvPr/>
          </p:nvSpPr>
          <p:spPr>
            <a:xfrm>
              <a:off x="64039" y="999744"/>
              <a:ext cx="431800" cy="707390"/>
            </a:xfrm>
            <a:custGeom>
              <a:avLst/>
              <a:gdLst/>
              <a:ahLst/>
              <a:cxnLst/>
              <a:rect l="l" t="t" r="r" b="b"/>
              <a:pathLst>
                <a:path w="431800" h="707389">
                  <a:moveTo>
                    <a:pt x="431222" y="0"/>
                  </a:moveTo>
                  <a:lnTo>
                    <a:pt x="152558" y="0"/>
                  </a:lnTo>
                  <a:lnTo>
                    <a:pt x="104661" y="5642"/>
                  </a:lnTo>
                  <a:lnTo>
                    <a:pt x="62823" y="21368"/>
                  </a:lnTo>
                  <a:lnTo>
                    <a:pt x="29677" y="45372"/>
                  </a:lnTo>
                  <a:lnTo>
                    <a:pt x="7858" y="75850"/>
                  </a:lnTo>
                  <a:lnTo>
                    <a:pt x="0" y="110997"/>
                  </a:lnTo>
                  <a:lnTo>
                    <a:pt x="0" y="596138"/>
                  </a:lnTo>
                  <a:lnTo>
                    <a:pt x="29677" y="661434"/>
                  </a:lnTo>
                  <a:lnTo>
                    <a:pt x="62823" y="685548"/>
                  </a:lnTo>
                  <a:lnTo>
                    <a:pt x="104661" y="701419"/>
                  </a:lnTo>
                  <a:lnTo>
                    <a:pt x="152558" y="707135"/>
                  </a:lnTo>
                  <a:lnTo>
                    <a:pt x="431222" y="707135"/>
                  </a:lnTo>
                  <a:lnTo>
                    <a:pt x="431222" y="0"/>
                  </a:lnTo>
                  <a:close/>
                </a:path>
              </a:pathLst>
            </a:custGeom>
            <a:solidFill>
              <a:srgbClr val="275E6B"/>
            </a:solidFill>
          </p:spPr>
          <p:txBody>
            <a:bodyPr wrap="square" lIns="0" tIns="0" rIns="0" bIns="0" numCol="1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5499" y="803272"/>
            <a:ext cx="3411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Devs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write</a:t>
            </a:r>
            <a:r>
              <a:rPr lang="en-US" sz="1800" spc="-1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1800" spc="-2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test</a:t>
            </a:r>
            <a:r>
              <a:rPr lang="en-US" sz="1800" spc="-1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lang="en-US" sz="1800" spc="-1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code</a:t>
            </a:r>
            <a:r>
              <a:rPr lang="en-US" sz="1800" spc="-2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lang="en-US" sz="1800" spc="-2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makes</a:t>
            </a:r>
            <a:r>
              <a:rPr lang="en-US" sz="1800" spc="1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up</a:t>
            </a:r>
            <a:r>
              <a:rPr lang="en-US" sz="1800" spc="-1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lang="en-US" sz="1800" spc="-33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application.</a:t>
            </a:r>
            <a:endParaRPr 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2" name="object 9"/>
          <p:cNvGrpSpPr/>
          <p:nvPr/>
        </p:nvGrpSpPr>
        <p:grpSpPr>
          <a:xfrm>
            <a:off x="227900" y="1881621"/>
            <a:ext cx="4122467" cy="706120"/>
            <a:chOff x="64039" y="1886711"/>
            <a:chExt cx="4122467" cy="706120"/>
          </a:xfrm>
        </p:grpSpPr>
        <p:sp>
          <p:nvSpPr>
            <p:cNvPr id="13" name="object 10"/>
            <p:cNvSpPr/>
            <p:nvPr/>
          </p:nvSpPr>
          <p:spPr>
            <a:xfrm>
              <a:off x="64086" y="1886711"/>
              <a:ext cx="4122420" cy="706120"/>
            </a:xfrm>
            <a:custGeom>
              <a:avLst/>
              <a:gdLst/>
              <a:ahLst/>
              <a:cxnLst/>
              <a:rect l="l" t="t" r="r" b="b"/>
              <a:pathLst>
                <a:path w="4122420" h="706119">
                  <a:moveTo>
                    <a:pt x="3746802" y="0"/>
                  </a:moveTo>
                  <a:lnTo>
                    <a:pt x="375409" y="0"/>
                  </a:lnTo>
                  <a:lnTo>
                    <a:pt x="307813" y="1782"/>
                  </a:lnTo>
                  <a:lnTo>
                    <a:pt x="244239" y="6922"/>
                  </a:lnTo>
                  <a:lnTo>
                    <a:pt x="185737" y="15108"/>
                  </a:lnTo>
                  <a:lnTo>
                    <a:pt x="133357" y="26028"/>
                  </a:lnTo>
                  <a:lnTo>
                    <a:pt x="88147" y="39371"/>
                  </a:lnTo>
                  <a:lnTo>
                    <a:pt x="51156" y="54826"/>
                  </a:lnTo>
                  <a:lnTo>
                    <a:pt x="6033" y="90823"/>
                  </a:lnTo>
                  <a:lnTo>
                    <a:pt x="0" y="110743"/>
                  </a:lnTo>
                  <a:lnTo>
                    <a:pt x="0" y="594868"/>
                  </a:lnTo>
                  <a:lnTo>
                    <a:pt x="23435" y="633274"/>
                  </a:lnTo>
                  <a:lnTo>
                    <a:pt x="88147" y="665978"/>
                  </a:lnTo>
                  <a:lnTo>
                    <a:pt x="133357" y="679374"/>
                  </a:lnTo>
                  <a:lnTo>
                    <a:pt x="185737" y="690362"/>
                  </a:lnTo>
                  <a:lnTo>
                    <a:pt x="244239" y="698616"/>
                  </a:lnTo>
                  <a:lnTo>
                    <a:pt x="307813" y="703808"/>
                  </a:lnTo>
                  <a:lnTo>
                    <a:pt x="375409" y="705612"/>
                  </a:lnTo>
                  <a:lnTo>
                    <a:pt x="3746802" y="705612"/>
                  </a:lnTo>
                  <a:lnTo>
                    <a:pt x="3813762" y="703808"/>
                  </a:lnTo>
                  <a:lnTo>
                    <a:pt x="3876999" y="698616"/>
                  </a:lnTo>
                  <a:lnTo>
                    <a:pt x="3935401" y="690362"/>
                  </a:lnTo>
                  <a:lnTo>
                    <a:pt x="3987862" y="679374"/>
                  </a:lnTo>
                  <a:lnTo>
                    <a:pt x="4033271" y="665978"/>
                  </a:lnTo>
                  <a:lnTo>
                    <a:pt x="4070520" y="650503"/>
                  </a:lnTo>
                  <a:lnTo>
                    <a:pt x="4116100" y="614620"/>
                  </a:lnTo>
                  <a:lnTo>
                    <a:pt x="4122214" y="594868"/>
                  </a:lnTo>
                  <a:lnTo>
                    <a:pt x="4122214" y="110743"/>
                  </a:lnTo>
                  <a:lnTo>
                    <a:pt x="4098499" y="72080"/>
                  </a:lnTo>
                  <a:lnTo>
                    <a:pt x="4033271" y="39371"/>
                  </a:lnTo>
                  <a:lnTo>
                    <a:pt x="3987862" y="26028"/>
                  </a:lnTo>
                  <a:lnTo>
                    <a:pt x="3935401" y="15108"/>
                  </a:lnTo>
                  <a:lnTo>
                    <a:pt x="3876999" y="6922"/>
                  </a:lnTo>
                  <a:lnTo>
                    <a:pt x="3813762" y="1782"/>
                  </a:lnTo>
                  <a:lnTo>
                    <a:pt x="3746802" y="0"/>
                  </a:lnTo>
                  <a:close/>
                </a:path>
              </a:pathLst>
            </a:custGeom>
            <a:solidFill>
              <a:srgbClr val="F7F8F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4" name="object 11"/>
            <p:cNvSpPr/>
            <p:nvPr/>
          </p:nvSpPr>
          <p:spPr>
            <a:xfrm>
              <a:off x="64039" y="1886711"/>
              <a:ext cx="431800" cy="706120"/>
            </a:xfrm>
            <a:custGeom>
              <a:avLst/>
              <a:gdLst/>
              <a:ahLst/>
              <a:cxnLst/>
              <a:rect l="l" t="t" r="r" b="b"/>
              <a:pathLst>
                <a:path w="431800" h="706119">
                  <a:moveTo>
                    <a:pt x="431222" y="0"/>
                  </a:moveTo>
                  <a:lnTo>
                    <a:pt x="152558" y="0"/>
                  </a:lnTo>
                  <a:lnTo>
                    <a:pt x="104661" y="5640"/>
                  </a:lnTo>
                  <a:lnTo>
                    <a:pt x="62823" y="21352"/>
                  </a:lnTo>
                  <a:lnTo>
                    <a:pt x="29677" y="45317"/>
                  </a:lnTo>
                  <a:lnTo>
                    <a:pt x="7858" y="75720"/>
                  </a:lnTo>
                  <a:lnTo>
                    <a:pt x="0" y="110743"/>
                  </a:lnTo>
                  <a:lnTo>
                    <a:pt x="0" y="594868"/>
                  </a:lnTo>
                  <a:lnTo>
                    <a:pt x="29677" y="660020"/>
                  </a:lnTo>
                  <a:lnTo>
                    <a:pt x="62823" y="684076"/>
                  </a:lnTo>
                  <a:lnTo>
                    <a:pt x="104661" y="699910"/>
                  </a:lnTo>
                  <a:lnTo>
                    <a:pt x="152558" y="705612"/>
                  </a:lnTo>
                  <a:lnTo>
                    <a:pt x="431222" y="705612"/>
                  </a:lnTo>
                  <a:lnTo>
                    <a:pt x="431222" y="0"/>
                  </a:lnTo>
                  <a:close/>
                </a:path>
              </a:pathLst>
            </a:custGeom>
            <a:solidFill>
              <a:srgbClr val="275E6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chemeClr val="bg1"/>
                  </a:solidFill>
                </a:rPr>
                <a:t>2</a:t>
              </a:r>
              <a:endParaRPr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9700" y="1909370"/>
            <a:ext cx="4502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Ops</a:t>
            </a:r>
            <a:r>
              <a:rPr lang="en-US" sz="1800" spc="1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manage</a:t>
            </a:r>
            <a:r>
              <a:rPr lang="en-US" sz="1800" spc="1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infrastructure</a:t>
            </a:r>
            <a:r>
              <a:rPr lang="en-US" sz="1800" spc="-1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environment </a:t>
            </a:r>
            <a:r>
              <a:rPr lang="en-US" sz="1800" spc="-33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lang="en-US" sz="1800" spc="-1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lang="en-US" sz="1800" spc="-3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runs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on.</a:t>
            </a:r>
            <a:endParaRPr 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0" name="object 14"/>
          <p:cNvGrpSpPr/>
          <p:nvPr/>
        </p:nvGrpSpPr>
        <p:grpSpPr>
          <a:xfrm>
            <a:off x="227900" y="3015468"/>
            <a:ext cx="4163882" cy="707390"/>
            <a:chOff x="22624" y="2772155"/>
            <a:chExt cx="4163882" cy="707390"/>
          </a:xfrm>
        </p:grpSpPr>
        <p:sp>
          <p:nvSpPr>
            <p:cNvPr id="21" name="object 15"/>
            <p:cNvSpPr/>
            <p:nvPr/>
          </p:nvSpPr>
          <p:spPr>
            <a:xfrm>
              <a:off x="64086" y="2772155"/>
              <a:ext cx="4122420" cy="707390"/>
            </a:xfrm>
            <a:custGeom>
              <a:avLst/>
              <a:gdLst/>
              <a:ahLst/>
              <a:cxnLst/>
              <a:rect l="l" t="t" r="r" b="b"/>
              <a:pathLst>
                <a:path w="4122420" h="707389">
                  <a:moveTo>
                    <a:pt x="3746802" y="0"/>
                  </a:moveTo>
                  <a:lnTo>
                    <a:pt x="375409" y="0"/>
                  </a:lnTo>
                  <a:lnTo>
                    <a:pt x="307813" y="1782"/>
                  </a:lnTo>
                  <a:lnTo>
                    <a:pt x="244239" y="6925"/>
                  </a:lnTo>
                  <a:lnTo>
                    <a:pt x="185737" y="15117"/>
                  </a:lnTo>
                  <a:lnTo>
                    <a:pt x="133357" y="26050"/>
                  </a:lnTo>
                  <a:lnTo>
                    <a:pt x="88147" y="39415"/>
                  </a:lnTo>
                  <a:lnTo>
                    <a:pt x="51156" y="54901"/>
                  </a:lnTo>
                  <a:lnTo>
                    <a:pt x="6033" y="91002"/>
                  </a:lnTo>
                  <a:lnTo>
                    <a:pt x="0" y="110998"/>
                  </a:lnTo>
                  <a:lnTo>
                    <a:pt x="0" y="596138"/>
                  </a:lnTo>
                  <a:lnTo>
                    <a:pt x="23435" y="634628"/>
                  </a:lnTo>
                  <a:lnTo>
                    <a:pt x="88147" y="667407"/>
                  </a:lnTo>
                  <a:lnTo>
                    <a:pt x="133357" y="680834"/>
                  </a:lnTo>
                  <a:lnTo>
                    <a:pt x="185737" y="691848"/>
                  </a:lnTo>
                  <a:lnTo>
                    <a:pt x="244239" y="700122"/>
                  </a:lnTo>
                  <a:lnTo>
                    <a:pt x="307813" y="705328"/>
                  </a:lnTo>
                  <a:lnTo>
                    <a:pt x="375409" y="707136"/>
                  </a:lnTo>
                  <a:lnTo>
                    <a:pt x="3746802" y="707136"/>
                  </a:lnTo>
                  <a:lnTo>
                    <a:pt x="3813762" y="705328"/>
                  </a:lnTo>
                  <a:lnTo>
                    <a:pt x="3876999" y="700122"/>
                  </a:lnTo>
                  <a:lnTo>
                    <a:pt x="3935401" y="691848"/>
                  </a:lnTo>
                  <a:lnTo>
                    <a:pt x="3987862" y="680834"/>
                  </a:lnTo>
                  <a:lnTo>
                    <a:pt x="4033271" y="667407"/>
                  </a:lnTo>
                  <a:lnTo>
                    <a:pt x="4070520" y="651895"/>
                  </a:lnTo>
                  <a:lnTo>
                    <a:pt x="4116100" y="615932"/>
                  </a:lnTo>
                  <a:lnTo>
                    <a:pt x="4122214" y="596138"/>
                  </a:lnTo>
                  <a:lnTo>
                    <a:pt x="4122214" y="110998"/>
                  </a:lnTo>
                  <a:lnTo>
                    <a:pt x="4098499" y="72200"/>
                  </a:lnTo>
                  <a:lnTo>
                    <a:pt x="4033271" y="39415"/>
                  </a:lnTo>
                  <a:lnTo>
                    <a:pt x="3987862" y="26050"/>
                  </a:lnTo>
                  <a:lnTo>
                    <a:pt x="3935401" y="15117"/>
                  </a:lnTo>
                  <a:lnTo>
                    <a:pt x="3876999" y="6925"/>
                  </a:lnTo>
                  <a:lnTo>
                    <a:pt x="3813762" y="1782"/>
                  </a:lnTo>
                  <a:lnTo>
                    <a:pt x="3746802" y="0"/>
                  </a:lnTo>
                  <a:close/>
                </a:path>
              </a:pathLst>
            </a:custGeom>
            <a:solidFill>
              <a:srgbClr val="F7F8F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2" name="object 16"/>
            <p:cNvSpPr/>
            <p:nvPr/>
          </p:nvSpPr>
          <p:spPr>
            <a:xfrm>
              <a:off x="22624" y="2772155"/>
              <a:ext cx="431800" cy="707390"/>
            </a:xfrm>
            <a:custGeom>
              <a:avLst/>
              <a:gdLst/>
              <a:ahLst/>
              <a:cxnLst/>
              <a:rect l="l" t="t" r="r" b="b"/>
              <a:pathLst>
                <a:path w="431800" h="707389">
                  <a:moveTo>
                    <a:pt x="431222" y="0"/>
                  </a:moveTo>
                  <a:lnTo>
                    <a:pt x="152558" y="0"/>
                  </a:lnTo>
                  <a:lnTo>
                    <a:pt x="104661" y="5642"/>
                  </a:lnTo>
                  <a:lnTo>
                    <a:pt x="62823" y="21368"/>
                  </a:lnTo>
                  <a:lnTo>
                    <a:pt x="29677" y="45372"/>
                  </a:lnTo>
                  <a:lnTo>
                    <a:pt x="7858" y="75850"/>
                  </a:lnTo>
                  <a:lnTo>
                    <a:pt x="0" y="110998"/>
                  </a:lnTo>
                  <a:lnTo>
                    <a:pt x="0" y="596138"/>
                  </a:lnTo>
                  <a:lnTo>
                    <a:pt x="29677" y="661434"/>
                  </a:lnTo>
                  <a:lnTo>
                    <a:pt x="62823" y="685548"/>
                  </a:lnTo>
                  <a:lnTo>
                    <a:pt x="104661" y="701419"/>
                  </a:lnTo>
                  <a:lnTo>
                    <a:pt x="152558" y="707136"/>
                  </a:lnTo>
                  <a:lnTo>
                    <a:pt x="431222" y="707136"/>
                  </a:lnTo>
                  <a:lnTo>
                    <a:pt x="431222" y="0"/>
                  </a:lnTo>
                  <a:close/>
                </a:path>
              </a:pathLst>
            </a:custGeom>
            <a:solidFill>
              <a:srgbClr val="275E6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chemeClr val="bg1"/>
                  </a:solidFill>
                </a:rPr>
                <a:t>3</a:t>
              </a:r>
              <a:endParaRPr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87829" y="3047508"/>
            <a:ext cx="4083058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Both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teams work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together closely to  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build,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deploy,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1800" spc="-2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maintain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lang="en-US" sz="1800" spc="-2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applications</a:t>
            </a:r>
            <a:endParaRPr lang="en-US" dirty="0"/>
          </a:p>
        </p:txBody>
      </p:sp>
      <p:grpSp>
        <p:nvGrpSpPr>
          <p:cNvPr id="25" name="object 19"/>
          <p:cNvGrpSpPr/>
          <p:nvPr/>
        </p:nvGrpSpPr>
        <p:grpSpPr>
          <a:xfrm>
            <a:off x="227923" y="4302299"/>
            <a:ext cx="4122467" cy="751907"/>
            <a:chOff x="64039" y="3659122"/>
            <a:chExt cx="4122467" cy="923329"/>
          </a:xfrm>
        </p:grpSpPr>
        <p:sp>
          <p:nvSpPr>
            <p:cNvPr id="26" name="object 20"/>
            <p:cNvSpPr/>
            <p:nvPr/>
          </p:nvSpPr>
          <p:spPr>
            <a:xfrm>
              <a:off x="64086" y="3659123"/>
              <a:ext cx="4122420" cy="706120"/>
            </a:xfrm>
            <a:custGeom>
              <a:avLst/>
              <a:gdLst/>
              <a:ahLst/>
              <a:cxnLst/>
              <a:rect l="l" t="t" r="r" b="b"/>
              <a:pathLst>
                <a:path w="4122420" h="706120">
                  <a:moveTo>
                    <a:pt x="3746802" y="0"/>
                  </a:moveTo>
                  <a:lnTo>
                    <a:pt x="375409" y="0"/>
                  </a:lnTo>
                  <a:lnTo>
                    <a:pt x="307813" y="1782"/>
                  </a:lnTo>
                  <a:lnTo>
                    <a:pt x="244239" y="6922"/>
                  </a:lnTo>
                  <a:lnTo>
                    <a:pt x="185737" y="15108"/>
                  </a:lnTo>
                  <a:lnTo>
                    <a:pt x="133357" y="26028"/>
                  </a:lnTo>
                  <a:lnTo>
                    <a:pt x="88147" y="39371"/>
                  </a:lnTo>
                  <a:lnTo>
                    <a:pt x="51156" y="54826"/>
                  </a:lnTo>
                  <a:lnTo>
                    <a:pt x="6033" y="90823"/>
                  </a:lnTo>
                  <a:lnTo>
                    <a:pt x="0" y="110743"/>
                  </a:lnTo>
                  <a:lnTo>
                    <a:pt x="0" y="594893"/>
                  </a:lnTo>
                  <a:lnTo>
                    <a:pt x="23435" y="633268"/>
                  </a:lnTo>
                  <a:lnTo>
                    <a:pt x="88147" y="665957"/>
                  </a:lnTo>
                  <a:lnTo>
                    <a:pt x="133357" y="679349"/>
                  </a:lnTo>
                  <a:lnTo>
                    <a:pt x="185737" y="690336"/>
                  </a:lnTo>
                  <a:lnTo>
                    <a:pt x="244239" y="698590"/>
                  </a:lnTo>
                  <a:lnTo>
                    <a:pt x="307813" y="703782"/>
                  </a:lnTo>
                  <a:lnTo>
                    <a:pt x="375409" y="705586"/>
                  </a:lnTo>
                  <a:lnTo>
                    <a:pt x="3746802" y="705586"/>
                  </a:lnTo>
                  <a:lnTo>
                    <a:pt x="3813762" y="703782"/>
                  </a:lnTo>
                  <a:lnTo>
                    <a:pt x="3876999" y="698590"/>
                  </a:lnTo>
                  <a:lnTo>
                    <a:pt x="3935401" y="690336"/>
                  </a:lnTo>
                  <a:lnTo>
                    <a:pt x="3987862" y="679349"/>
                  </a:lnTo>
                  <a:lnTo>
                    <a:pt x="4033271" y="665957"/>
                  </a:lnTo>
                  <a:lnTo>
                    <a:pt x="4070520" y="650487"/>
                  </a:lnTo>
                  <a:lnTo>
                    <a:pt x="4116100" y="614627"/>
                  </a:lnTo>
                  <a:lnTo>
                    <a:pt x="4122214" y="594893"/>
                  </a:lnTo>
                  <a:lnTo>
                    <a:pt x="4122214" y="110743"/>
                  </a:lnTo>
                  <a:lnTo>
                    <a:pt x="4098499" y="72080"/>
                  </a:lnTo>
                  <a:lnTo>
                    <a:pt x="4033271" y="39371"/>
                  </a:lnTo>
                  <a:lnTo>
                    <a:pt x="3987862" y="26028"/>
                  </a:lnTo>
                  <a:lnTo>
                    <a:pt x="3935401" y="15108"/>
                  </a:lnTo>
                  <a:lnTo>
                    <a:pt x="3876999" y="6922"/>
                  </a:lnTo>
                  <a:lnTo>
                    <a:pt x="3813762" y="1782"/>
                  </a:lnTo>
                  <a:lnTo>
                    <a:pt x="3746802" y="0"/>
                  </a:lnTo>
                  <a:close/>
                </a:path>
              </a:pathLst>
            </a:custGeom>
            <a:solidFill>
              <a:srgbClr val="F7F8F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1"/>
            <p:cNvSpPr/>
            <p:nvPr/>
          </p:nvSpPr>
          <p:spPr>
            <a:xfrm>
              <a:off x="64039" y="3659122"/>
              <a:ext cx="431800" cy="923329"/>
            </a:xfrm>
            <a:custGeom>
              <a:avLst/>
              <a:gdLst/>
              <a:ahLst/>
              <a:cxnLst/>
              <a:rect l="l" t="t" r="r" b="b"/>
              <a:pathLst>
                <a:path w="431800" h="706120">
                  <a:moveTo>
                    <a:pt x="431222" y="0"/>
                  </a:moveTo>
                  <a:lnTo>
                    <a:pt x="152558" y="0"/>
                  </a:lnTo>
                  <a:lnTo>
                    <a:pt x="104661" y="5640"/>
                  </a:lnTo>
                  <a:lnTo>
                    <a:pt x="62823" y="21352"/>
                  </a:lnTo>
                  <a:lnTo>
                    <a:pt x="29677" y="45317"/>
                  </a:lnTo>
                  <a:lnTo>
                    <a:pt x="7858" y="75720"/>
                  </a:lnTo>
                  <a:lnTo>
                    <a:pt x="0" y="110743"/>
                  </a:lnTo>
                  <a:lnTo>
                    <a:pt x="0" y="594893"/>
                  </a:lnTo>
                  <a:lnTo>
                    <a:pt x="29677" y="660000"/>
                  </a:lnTo>
                  <a:lnTo>
                    <a:pt x="62823" y="684051"/>
                  </a:lnTo>
                  <a:lnTo>
                    <a:pt x="104661" y="699883"/>
                  </a:lnTo>
                  <a:lnTo>
                    <a:pt x="152558" y="705586"/>
                  </a:lnTo>
                  <a:lnTo>
                    <a:pt x="431222" y="705586"/>
                  </a:lnTo>
                  <a:lnTo>
                    <a:pt x="431222" y="0"/>
                  </a:lnTo>
                  <a:close/>
                </a:path>
              </a:pathLst>
            </a:custGeom>
            <a:solidFill>
              <a:srgbClr val="275E6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chemeClr val="bg1"/>
                  </a:solidFill>
                </a:rPr>
                <a:t>4</a:t>
              </a:r>
              <a:endParaRPr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87829" y="4345335"/>
            <a:ext cx="40002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DevOps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is a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methodology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that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emphasizes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collaboration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communication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between Devs </a:t>
            </a:r>
            <a:r>
              <a:rPr lang="en-US" sz="1800" spc="-33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1800" spc="-2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Ops.</a:t>
            </a:r>
            <a:endParaRPr 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1782" y="0"/>
            <a:ext cx="4887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Devs &amp; Ops doing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44B38-73A5-CD4E-EB56-7AEFA42B205D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7457B-5639-F29E-F0F7-DF69F4E5B7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95" y="94697"/>
            <a:ext cx="2294230" cy="412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6" grpId="0"/>
      <p:bldP spid="24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software development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40" y="1508396"/>
            <a:ext cx="6974460" cy="4309240"/>
          </a:xfrm>
          <a:prstGeom prst="rect">
            <a:avLst/>
          </a:prstGeom>
        </p:spPr>
      </p:pic>
      <p:grpSp>
        <p:nvGrpSpPr>
          <p:cNvPr id="9" name="object 3"/>
          <p:cNvGrpSpPr/>
          <p:nvPr/>
        </p:nvGrpSpPr>
        <p:grpSpPr>
          <a:xfrm>
            <a:off x="93772" y="1508396"/>
            <a:ext cx="5327314" cy="923329"/>
            <a:chOff x="196634" y="1101852"/>
            <a:chExt cx="4465370" cy="706120"/>
          </a:xfrm>
        </p:grpSpPr>
        <p:sp>
          <p:nvSpPr>
            <p:cNvPr id="10" name="object 4"/>
            <p:cNvSpPr/>
            <p:nvPr/>
          </p:nvSpPr>
          <p:spPr>
            <a:xfrm>
              <a:off x="196684" y="1101852"/>
              <a:ext cx="4465320" cy="706120"/>
            </a:xfrm>
            <a:custGeom>
              <a:avLst/>
              <a:gdLst/>
              <a:ahLst/>
              <a:cxnLst/>
              <a:rect l="l" t="t" r="r" b="b"/>
              <a:pathLst>
                <a:path w="4465320" h="706119">
                  <a:moveTo>
                    <a:pt x="4058450" y="0"/>
                  </a:moveTo>
                  <a:lnTo>
                    <a:pt x="406641" y="0"/>
                  </a:lnTo>
                  <a:lnTo>
                    <a:pt x="333418" y="1782"/>
                  </a:lnTo>
                  <a:lnTo>
                    <a:pt x="264554" y="6922"/>
                  </a:lnTo>
                  <a:lnTo>
                    <a:pt x="201184" y="15108"/>
                  </a:lnTo>
                  <a:lnTo>
                    <a:pt x="144446" y="26028"/>
                  </a:lnTo>
                  <a:lnTo>
                    <a:pt x="95476" y="39371"/>
                  </a:lnTo>
                  <a:lnTo>
                    <a:pt x="55410" y="54826"/>
                  </a:lnTo>
                  <a:lnTo>
                    <a:pt x="6535" y="90823"/>
                  </a:lnTo>
                  <a:lnTo>
                    <a:pt x="0" y="110744"/>
                  </a:lnTo>
                  <a:lnTo>
                    <a:pt x="0" y="594868"/>
                  </a:lnTo>
                  <a:lnTo>
                    <a:pt x="25384" y="633274"/>
                  </a:lnTo>
                  <a:lnTo>
                    <a:pt x="95476" y="665978"/>
                  </a:lnTo>
                  <a:lnTo>
                    <a:pt x="144446" y="679374"/>
                  </a:lnTo>
                  <a:lnTo>
                    <a:pt x="201184" y="690362"/>
                  </a:lnTo>
                  <a:lnTo>
                    <a:pt x="264554" y="698616"/>
                  </a:lnTo>
                  <a:lnTo>
                    <a:pt x="333418" y="703808"/>
                  </a:lnTo>
                  <a:lnTo>
                    <a:pt x="406641" y="705612"/>
                  </a:lnTo>
                  <a:lnTo>
                    <a:pt x="4058450" y="705612"/>
                  </a:lnTo>
                  <a:lnTo>
                    <a:pt x="4130964" y="703808"/>
                  </a:lnTo>
                  <a:lnTo>
                    <a:pt x="4199452" y="698616"/>
                  </a:lnTo>
                  <a:lnTo>
                    <a:pt x="4262713" y="690362"/>
                  </a:lnTo>
                  <a:lnTo>
                    <a:pt x="4319541" y="679374"/>
                  </a:lnTo>
                  <a:lnTo>
                    <a:pt x="4368736" y="665978"/>
                  </a:lnTo>
                  <a:lnTo>
                    <a:pt x="4409092" y="650503"/>
                  </a:lnTo>
                  <a:lnTo>
                    <a:pt x="4458479" y="614620"/>
                  </a:lnTo>
                  <a:lnTo>
                    <a:pt x="4465104" y="594868"/>
                  </a:lnTo>
                  <a:lnTo>
                    <a:pt x="4465104" y="110744"/>
                  </a:lnTo>
                  <a:lnTo>
                    <a:pt x="4439407" y="72080"/>
                  </a:lnTo>
                  <a:lnTo>
                    <a:pt x="4368736" y="39371"/>
                  </a:lnTo>
                  <a:lnTo>
                    <a:pt x="4319541" y="26028"/>
                  </a:lnTo>
                  <a:lnTo>
                    <a:pt x="4262713" y="15108"/>
                  </a:lnTo>
                  <a:lnTo>
                    <a:pt x="4199452" y="6922"/>
                  </a:lnTo>
                  <a:lnTo>
                    <a:pt x="4130964" y="1782"/>
                  </a:lnTo>
                  <a:lnTo>
                    <a:pt x="4058450" y="0"/>
                  </a:lnTo>
                  <a:close/>
                </a:path>
              </a:pathLst>
            </a:custGeom>
            <a:solidFill>
              <a:srgbClr val="5BCFC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1" name="object 5"/>
            <p:cNvSpPr/>
            <p:nvPr/>
          </p:nvSpPr>
          <p:spPr>
            <a:xfrm>
              <a:off x="196634" y="1101852"/>
              <a:ext cx="429895" cy="706120"/>
            </a:xfrm>
            <a:custGeom>
              <a:avLst/>
              <a:gdLst/>
              <a:ahLst/>
              <a:cxnLst/>
              <a:rect l="l" t="t" r="r" b="b"/>
              <a:pathLst>
                <a:path w="429895" h="706119">
                  <a:moveTo>
                    <a:pt x="429691" y="0"/>
                  </a:moveTo>
                  <a:lnTo>
                    <a:pt x="152006" y="0"/>
                  </a:lnTo>
                  <a:lnTo>
                    <a:pt x="104283" y="5640"/>
                  </a:lnTo>
                  <a:lnTo>
                    <a:pt x="62597" y="21352"/>
                  </a:lnTo>
                  <a:lnTo>
                    <a:pt x="29570" y="45317"/>
                  </a:lnTo>
                  <a:lnTo>
                    <a:pt x="7830" y="75720"/>
                  </a:lnTo>
                  <a:lnTo>
                    <a:pt x="0" y="110744"/>
                  </a:lnTo>
                  <a:lnTo>
                    <a:pt x="0" y="594868"/>
                  </a:lnTo>
                  <a:lnTo>
                    <a:pt x="29570" y="660020"/>
                  </a:lnTo>
                  <a:lnTo>
                    <a:pt x="62597" y="684076"/>
                  </a:lnTo>
                  <a:lnTo>
                    <a:pt x="104283" y="699910"/>
                  </a:lnTo>
                  <a:lnTo>
                    <a:pt x="152006" y="705612"/>
                  </a:lnTo>
                  <a:lnTo>
                    <a:pt x="429691" y="705612"/>
                  </a:lnTo>
                  <a:lnTo>
                    <a:pt x="429691" y="0"/>
                  </a:lnTo>
                  <a:close/>
                </a:path>
              </a:pathLst>
            </a:custGeom>
            <a:solidFill>
              <a:srgbClr val="275E6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chemeClr val="bg1"/>
                  </a:solidFill>
                </a:rPr>
                <a:t>1</a:t>
              </a:r>
              <a:endParaRPr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object 8"/>
          <p:cNvGrpSpPr/>
          <p:nvPr/>
        </p:nvGrpSpPr>
        <p:grpSpPr>
          <a:xfrm>
            <a:off x="93772" y="2714011"/>
            <a:ext cx="5439280" cy="923329"/>
            <a:chOff x="196634" y="1987295"/>
            <a:chExt cx="4465370" cy="707390"/>
          </a:xfrm>
        </p:grpSpPr>
        <p:sp>
          <p:nvSpPr>
            <p:cNvPr id="15" name="object 9"/>
            <p:cNvSpPr/>
            <p:nvPr/>
          </p:nvSpPr>
          <p:spPr>
            <a:xfrm>
              <a:off x="196684" y="1987295"/>
              <a:ext cx="4465320" cy="707390"/>
            </a:xfrm>
            <a:custGeom>
              <a:avLst/>
              <a:gdLst/>
              <a:ahLst/>
              <a:cxnLst/>
              <a:rect l="l" t="t" r="r" b="b"/>
              <a:pathLst>
                <a:path w="4465320" h="707389">
                  <a:moveTo>
                    <a:pt x="4058450" y="0"/>
                  </a:moveTo>
                  <a:lnTo>
                    <a:pt x="406641" y="0"/>
                  </a:lnTo>
                  <a:lnTo>
                    <a:pt x="333418" y="1782"/>
                  </a:lnTo>
                  <a:lnTo>
                    <a:pt x="264554" y="6925"/>
                  </a:lnTo>
                  <a:lnTo>
                    <a:pt x="201184" y="15117"/>
                  </a:lnTo>
                  <a:lnTo>
                    <a:pt x="144446" y="26050"/>
                  </a:lnTo>
                  <a:lnTo>
                    <a:pt x="95476" y="39415"/>
                  </a:lnTo>
                  <a:lnTo>
                    <a:pt x="55410" y="54901"/>
                  </a:lnTo>
                  <a:lnTo>
                    <a:pt x="6535" y="91002"/>
                  </a:lnTo>
                  <a:lnTo>
                    <a:pt x="0" y="110998"/>
                  </a:lnTo>
                  <a:lnTo>
                    <a:pt x="0" y="596138"/>
                  </a:lnTo>
                  <a:lnTo>
                    <a:pt x="25384" y="634628"/>
                  </a:lnTo>
                  <a:lnTo>
                    <a:pt x="95476" y="667407"/>
                  </a:lnTo>
                  <a:lnTo>
                    <a:pt x="144446" y="680834"/>
                  </a:lnTo>
                  <a:lnTo>
                    <a:pt x="201184" y="691848"/>
                  </a:lnTo>
                  <a:lnTo>
                    <a:pt x="264554" y="700122"/>
                  </a:lnTo>
                  <a:lnTo>
                    <a:pt x="333418" y="705328"/>
                  </a:lnTo>
                  <a:lnTo>
                    <a:pt x="406641" y="707136"/>
                  </a:lnTo>
                  <a:lnTo>
                    <a:pt x="4058450" y="707136"/>
                  </a:lnTo>
                  <a:lnTo>
                    <a:pt x="4130964" y="705328"/>
                  </a:lnTo>
                  <a:lnTo>
                    <a:pt x="4199452" y="700122"/>
                  </a:lnTo>
                  <a:lnTo>
                    <a:pt x="4262713" y="691848"/>
                  </a:lnTo>
                  <a:lnTo>
                    <a:pt x="4319541" y="680834"/>
                  </a:lnTo>
                  <a:lnTo>
                    <a:pt x="4368736" y="667407"/>
                  </a:lnTo>
                  <a:lnTo>
                    <a:pt x="4409092" y="651895"/>
                  </a:lnTo>
                  <a:lnTo>
                    <a:pt x="4458479" y="615932"/>
                  </a:lnTo>
                  <a:lnTo>
                    <a:pt x="4465104" y="596138"/>
                  </a:lnTo>
                  <a:lnTo>
                    <a:pt x="4465104" y="110998"/>
                  </a:lnTo>
                  <a:lnTo>
                    <a:pt x="4439407" y="72200"/>
                  </a:lnTo>
                  <a:lnTo>
                    <a:pt x="4368736" y="39415"/>
                  </a:lnTo>
                  <a:lnTo>
                    <a:pt x="4319541" y="26050"/>
                  </a:lnTo>
                  <a:lnTo>
                    <a:pt x="4262713" y="15117"/>
                  </a:lnTo>
                  <a:lnTo>
                    <a:pt x="4199452" y="6925"/>
                  </a:lnTo>
                  <a:lnTo>
                    <a:pt x="4130964" y="1782"/>
                  </a:lnTo>
                  <a:lnTo>
                    <a:pt x="4058450" y="0"/>
                  </a:lnTo>
                  <a:close/>
                </a:path>
              </a:pathLst>
            </a:custGeom>
            <a:solidFill>
              <a:srgbClr val="D6DFF7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" name="object 10"/>
            <p:cNvSpPr/>
            <p:nvPr/>
          </p:nvSpPr>
          <p:spPr>
            <a:xfrm>
              <a:off x="196634" y="1987295"/>
              <a:ext cx="429895" cy="707390"/>
            </a:xfrm>
            <a:custGeom>
              <a:avLst/>
              <a:gdLst/>
              <a:ahLst/>
              <a:cxnLst/>
              <a:rect l="l" t="t" r="r" b="b"/>
              <a:pathLst>
                <a:path w="429895" h="707389">
                  <a:moveTo>
                    <a:pt x="429691" y="0"/>
                  </a:moveTo>
                  <a:lnTo>
                    <a:pt x="152006" y="0"/>
                  </a:lnTo>
                  <a:lnTo>
                    <a:pt x="104283" y="5642"/>
                  </a:lnTo>
                  <a:lnTo>
                    <a:pt x="62597" y="21368"/>
                  </a:lnTo>
                  <a:lnTo>
                    <a:pt x="29570" y="45372"/>
                  </a:lnTo>
                  <a:lnTo>
                    <a:pt x="7830" y="75850"/>
                  </a:lnTo>
                  <a:lnTo>
                    <a:pt x="0" y="110998"/>
                  </a:lnTo>
                  <a:lnTo>
                    <a:pt x="0" y="596138"/>
                  </a:lnTo>
                  <a:lnTo>
                    <a:pt x="29570" y="661434"/>
                  </a:lnTo>
                  <a:lnTo>
                    <a:pt x="62597" y="685548"/>
                  </a:lnTo>
                  <a:lnTo>
                    <a:pt x="104283" y="701419"/>
                  </a:lnTo>
                  <a:lnTo>
                    <a:pt x="152006" y="707136"/>
                  </a:lnTo>
                  <a:lnTo>
                    <a:pt x="429691" y="707136"/>
                  </a:lnTo>
                  <a:lnTo>
                    <a:pt x="429691" y="0"/>
                  </a:lnTo>
                  <a:close/>
                </a:path>
              </a:pathLst>
            </a:custGeom>
            <a:solidFill>
              <a:srgbClr val="275E6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chemeClr val="bg1"/>
                  </a:solidFill>
                </a:rPr>
                <a:t>2</a:t>
              </a:r>
              <a:endParaRPr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17428" y="2786245"/>
            <a:ext cx="4803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DevOps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aims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to foster collaboration,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communication, </a:t>
            </a:r>
            <a:r>
              <a:rPr lang="en-US" sz="1800" spc="-34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automation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between developers and operations </a:t>
            </a:r>
            <a:r>
              <a:rPr lang="en-US" sz="1800" spc="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teams.</a:t>
            </a:r>
            <a:endParaRPr 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7398" y="1536156"/>
            <a:ext cx="6223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Traditional</a:t>
            </a:r>
            <a:r>
              <a:rPr lang="en-US" sz="1800" spc="-4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development</a:t>
            </a:r>
            <a:r>
              <a:rPr lang="en-US" sz="1800" spc="-4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1800" spc="-2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operations</a:t>
            </a:r>
            <a:endParaRPr lang="en-US" sz="18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were</a:t>
            </a:r>
            <a:r>
              <a:rPr lang="en-US" sz="1800" spc="-1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often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siloed,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slow,</a:t>
            </a:r>
            <a:r>
              <a:rPr lang="en-US" sz="1800" spc="-2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1800" spc="-2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inefficient.</a:t>
            </a:r>
            <a:endParaRPr 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1" name="object 13"/>
          <p:cNvGrpSpPr/>
          <p:nvPr/>
        </p:nvGrpSpPr>
        <p:grpSpPr>
          <a:xfrm>
            <a:off x="93772" y="3985250"/>
            <a:ext cx="5439280" cy="923328"/>
            <a:chOff x="196634" y="2874264"/>
            <a:chExt cx="4465370" cy="706120"/>
          </a:xfrm>
        </p:grpSpPr>
        <p:sp>
          <p:nvSpPr>
            <p:cNvPr id="22" name="object 14"/>
            <p:cNvSpPr/>
            <p:nvPr/>
          </p:nvSpPr>
          <p:spPr>
            <a:xfrm>
              <a:off x="196684" y="2874264"/>
              <a:ext cx="4465320" cy="706120"/>
            </a:xfrm>
            <a:custGeom>
              <a:avLst/>
              <a:gdLst/>
              <a:ahLst/>
              <a:cxnLst/>
              <a:rect l="l" t="t" r="r" b="b"/>
              <a:pathLst>
                <a:path w="4465320" h="706120">
                  <a:moveTo>
                    <a:pt x="4058450" y="0"/>
                  </a:moveTo>
                  <a:lnTo>
                    <a:pt x="406641" y="0"/>
                  </a:lnTo>
                  <a:lnTo>
                    <a:pt x="333418" y="1782"/>
                  </a:lnTo>
                  <a:lnTo>
                    <a:pt x="264554" y="6922"/>
                  </a:lnTo>
                  <a:lnTo>
                    <a:pt x="201184" y="15108"/>
                  </a:lnTo>
                  <a:lnTo>
                    <a:pt x="144446" y="26028"/>
                  </a:lnTo>
                  <a:lnTo>
                    <a:pt x="95476" y="39371"/>
                  </a:lnTo>
                  <a:lnTo>
                    <a:pt x="55410" y="54826"/>
                  </a:lnTo>
                  <a:lnTo>
                    <a:pt x="6535" y="90823"/>
                  </a:lnTo>
                  <a:lnTo>
                    <a:pt x="0" y="110743"/>
                  </a:lnTo>
                  <a:lnTo>
                    <a:pt x="0" y="594868"/>
                  </a:lnTo>
                  <a:lnTo>
                    <a:pt x="25384" y="633274"/>
                  </a:lnTo>
                  <a:lnTo>
                    <a:pt x="95476" y="665978"/>
                  </a:lnTo>
                  <a:lnTo>
                    <a:pt x="144446" y="679374"/>
                  </a:lnTo>
                  <a:lnTo>
                    <a:pt x="201184" y="690362"/>
                  </a:lnTo>
                  <a:lnTo>
                    <a:pt x="264554" y="698616"/>
                  </a:lnTo>
                  <a:lnTo>
                    <a:pt x="333418" y="703808"/>
                  </a:lnTo>
                  <a:lnTo>
                    <a:pt x="406641" y="705612"/>
                  </a:lnTo>
                  <a:lnTo>
                    <a:pt x="4058450" y="705612"/>
                  </a:lnTo>
                  <a:lnTo>
                    <a:pt x="4130964" y="703808"/>
                  </a:lnTo>
                  <a:lnTo>
                    <a:pt x="4199452" y="698616"/>
                  </a:lnTo>
                  <a:lnTo>
                    <a:pt x="4262713" y="690362"/>
                  </a:lnTo>
                  <a:lnTo>
                    <a:pt x="4319541" y="679374"/>
                  </a:lnTo>
                  <a:lnTo>
                    <a:pt x="4368736" y="665978"/>
                  </a:lnTo>
                  <a:lnTo>
                    <a:pt x="4409092" y="650503"/>
                  </a:lnTo>
                  <a:lnTo>
                    <a:pt x="4458479" y="614620"/>
                  </a:lnTo>
                  <a:lnTo>
                    <a:pt x="4465104" y="594868"/>
                  </a:lnTo>
                  <a:lnTo>
                    <a:pt x="4465104" y="110743"/>
                  </a:lnTo>
                  <a:lnTo>
                    <a:pt x="4439407" y="72080"/>
                  </a:lnTo>
                  <a:lnTo>
                    <a:pt x="4368736" y="39371"/>
                  </a:lnTo>
                  <a:lnTo>
                    <a:pt x="4319541" y="26028"/>
                  </a:lnTo>
                  <a:lnTo>
                    <a:pt x="4262713" y="15108"/>
                  </a:lnTo>
                  <a:lnTo>
                    <a:pt x="4199452" y="6922"/>
                  </a:lnTo>
                  <a:lnTo>
                    <a:pt x="4130964" y="1782"/>
                  </a:lnTo>
                  <a:lnTo>
                    <a:pt x="4058450" y="0"/>
                  </a:lnTo>
                  <a:close/>
                </a:path>
              </a:pathLst>
            </a:custGeom>
            <a:solidFill>
              <a:srgbClr val="ECC961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15"/>
            <p:cNvSpPr/>
            <p:nvPr/>
          </p:nvSpPr>
          <p:spPr>
            <a:xfrm>
              <a:off x="196634" y="2874264"/>
              <a:ext cx="429895" cy="706120"/>
            </a:xfrm>
            <a:custGeom>
              <a:avLst/>
              <a:gdLst/>
              <a:ahLst/>
              <a:cxnLst/>
              <a:rect l="l" t="t" r="r" b="b"/>
              <a:pathLst>
                <a:path w="429895" h="706120">
                  <a:moveTo>
                    <a:pt x="429691" y="0"/>
                  </a:moveTo>
                  <a:lnTo>
                    <a:pt x="152006" y="0"/>
                  </a:lnTo>
                  <a:lnTo>
                    <a:pt x="104283" y="5640"/>
                  </a:lnTo>
                  <a:lnTo>
                    <a:pt x="62597" y="21352"/>
                  </a:lnTo>
                  <a:lnTo>
                    <a:pt x="29570" y="45317"/>
                  </a:lnTo>
                  <a:lnTo>
                    <a:pt x="7830" y="75720"/>
                  </a:lnTo>
                  <a:lnTo>
                    <a:pt x="0" y="110743"/>
                  </a:lnTo>
                  <a:lnTo>
                    <a:pt x="0" y="594868"/>
                  </a:lnTo>
                  <a:lnTo>
                    <a:pt x="29570" y="660020"/>
                  </a:lnTo>
                  <a:lnTo>
                    <a:pt x="62597" y="684076"/>
                  </a:lnTo>
                  <a:lnTo>
                    <a:pt x="104283" y="699910"/>
                  </a:lnTo>
                  <a:lnTo>
                    <a:pt x="152006" y="705612"/>
                  </a:lnTo>
                  <a:lnTo>
                    <a:pt x="429691" y="705612"/>
                  </a:lnTo>
                  <a:lnTo>
                    <a:pt x="429691" y="0"/>
                  </a:lnTo>
                  <a:close/>
                </a:path>
              </a:pathLst>
            </a:custGeom>
            <a:solidFill>
              <a:srgbClr val="275E6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3200" dirty="0">
                  <a:solidFill>
                    <a:schemeClr val="bg1"/>
                  </a:solidFill>
                </a:rPr>
                <a:t>3</a:t>
              </a:r>
              <a:endParaRPr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17428" y="4002177"/>
            <a:ext cx="4915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DevOps enables faster and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more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efficient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delivery, improved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quality and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reliability,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 better </a:t>
            </a:r>
            <a:r>
              <a:rPr lang="en-US" sz="1800" spc="-33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alignment</a:t>
            </a:r>
            <a:r>
              <a:rPr lang="en-US" sz="1800" spc="-3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lang="en-US" sz="1800" spc="-2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lang="en-US" sz="1800" spc="-3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objectives.</a:t>
            </a:r>
            <a:endParaRPr 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6" name="object 18"/>
          <p:cNvGrpSpPr/>
          <p:nvPr/>
        </p:nvGrpSpPr>
        <p:grpSpPr>
          <a:xfrm>
            <a:off x="93772" y="5391591"/>
            <a:ext cx="5439280" cy="923327"/>
            <a:chOff x="196634" y="3759708"/>
            <a:chExt cx="4572050" cy="707390"/>
          </a:xfrm>
        </p:grpSpPr>
        <p:sp>
          <p:nvSpPr>
            <p:cNvPr id="27" name="object 19"/>
            <p:cNvSpPr/>
            <p:nvPr/>
          </p:nvSpPr>
          <p:spPr>
            <a:xfrm>
              <a:off x="196684" y="3759708"/>
              <a:ext cx="4572000" cy="707390"/>
            </a:xfrm>
            <a:custGeom>
              <a:avLst/>
              <a:gdLst/>
              <a:ahLst/>
              <a:cxnLst/>
              <a:rect l="l" t="t" r="r" b="b"/>
              <a:pathLst>
                <a:path w="4572000" h="707389">
                  <a:moveTo>
                    <a:pt x="4155478" y="0"/>
                  </a:moveTo>
                  <a:lnTo>
                    <a:pt x="416356" y="0"/>
                  </a:lnTo>
                  <a:lnTo>
                    <a:pt x="348701" y="1448"/>
                  </a:lnTo>
                  <a:lnTo>
                    <a:pt x="284566" y="5642"/>
                  </a:lnTo>
                  <a:lnTo>
                    <a:pt x="224799" y="12358"/>
                  </a:lnTo>
                  <a:lnTo>
                    <a:pt x="170248" y="21368"/>
                  </a:lnTo>
                  <a:lnTo>
                    <a:pt x="121762" y="32448"/>
                  </a:lnTo>
                  <a:lnTo>
                    <a:pt x="80190" y="45372"/>
                  </a:lnTo>
                  <a:lnTo>
                    <a:pt x="21178" y="75850"/>
                  </a:lnTo>
                  <a:lnTo>
                    <a:pt x="0" y="110997"/>
                  </a:lnTo>
                  <a:lnTo>
                    <a:pt x="0" y="596176"/>
                  </a:lnTo>
                  <a:lnTo>
                    <a:pt x="21178" y="631004"/>
                  </a:lnTo>
                  <a:lnTo>
                    <a:pt x="80190" y="661428"/>
                  </a:lnTo>
                  <a:lnTo>
                    <a:pt x="121762" y="674389"/>
                  </a:lnTo>
                  <a:lnTo>
                    <a:pt x="170248" y="685530"/>
                  </a:lnTo>
                  <a:lnTo>
                    <a:pt x="224799" y="694612"/>
                  </a:lnTo>
                  <a:lnTo>
                    <a:pt x="284566" y="701396"/>
                  </a:lnTo>
                  <a:lnTo>
                    <a:pt x="348701" y="705642"/>
                  </a:lnTo>
                  <a:lnTo>
                    <a:pt x="416356" y="707110"/>
                  </a:lnTo>
                  <a:lnTo>
                    <a:pt x="4155478" y="707110"/>
                  </a:lnTo>
                  <a:lnTo>
                    <a:pt x="4222437" y="705642"/>
                  </a:lnTo>
                  <a:lnTo>
                    <a:pt x="4286166" y="701396"/>
                  </a:lnTo>
                  <a:lnTo>
                    <a:pt x="4345764" y="694612"/>
                  </a:lnTo>
                  <a:lnTo>
                    <a:pt x="4400334" y="685530"/>
                  </a:lnTo>
                  <a:lnTo>
                    <a:pt x="4448975" y="674389"/>
                  </a:lnTo>
                  <a:lnTo>
                    <a:pt x="4490788" y="661428"/>
                  </a:lnTo>
                  <a:lnTo>
                    <a:pt x="4550336" y="631004"/>
                  </a:lnTo>
                  <a:lnTo>
                    <a:pt x="4571784" y="596176"/>
                  </a:lnTo>
                  <a:lnTo>
                    <a:pt x="4571784" y="110997"/>
                  </a:lnTo>
                  <a:lnTo>
                    <a:pt x="4550336" y="75850"/>
                  </a:lnTo>
                  <a:lnTo>
                    <a:pt x="4490788" y="45372"/>
                  </a:lnTo>
                  <a:lnTo>
                    <a:pt x="4448975" y="32448"/>
                  </a:lnTo>
                  <a:lnTo>
                    <a:pt x="4400334" y="21368"/>
                  </a:lnTo>
                  <a:lnTo>
                    <a:pt x="4345764" y="12358"/>
                  </a:lnTo>
                  <a:lnTo>
                    <a:pt x="4286166" y="5642"/>
                  </a:lnTo>
                  <a:lnTo>
                    <a:pt x="4222437" y="1448"/>
                  </a:lnTo>
                  <a:lnTo>
                    <a:pt x="4155478" y="0"/>
                  </a:lnTo>
                  <a:close/>
                </a:path>
              </a:pathLst>
            </a:custGeom>
            <a:solidFill>
              <a:srgbClr val="AFE6D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0"/>
            <p:cNvSpPr/>
            <p:nvPr/>
          </p:nvSpPr>
          <p:spPr>
            <a:xfrm>
              <a:off x="196634" y="3759708"/>
              <a:ext cx="429895" cy="707390"/>
            </a:xfrm>
            <a:custGeom>
              <a:avLst/>
              <a:gdLst/>
              <a:ahLst/>
              <a:cxnLst/>
              <a:rect l="l" t="t" r="r" b="b"/>
              <a:pathLst>
                <a:path w="429895" h="707389">
                  <a:moveTo>
                    <a:pt x="429691" y="0"/>
                  </a:moveTo>
                  <a:lnTo>
                    <a:pt x="152006" y="0"/>
                  </a:lnTo>
                  <a:lnTo>
                    <a:pt x="104283" y="5642"/>
                  </a:lnTo>
                  <a:lnTo>
                    <a:pt x="62597" y="21368"/>
                  </a:lnTo>
                  <a:lnTo>
                    <a:pt x="29570" y="45372"/>
                  </a:lnTo>
                  <a:lnTo>
                    <a:pt x="7830" y="75850"/>
                  </a:lnTo>
                  <a:lnTo>
                    <a:pt x="0" y="110997"/>
                  </a:lnTo>
                  <a:lnTo>
                    <a:pt x="0" y="596176"/>
                  </a:lnTo>
                  <a:lnTo>
                    <a:pt x="29570" y="661428"/>
                  </a:lnTo>
                  <a:lnTo>
                    <a:pt x="62597" y="685530"/>
                  </a:lnTo>
                  <a:lnTo>
                    <a:pt x="104283" y="701396"/>
                  </a:lnTo>
                  <a:lnTo>
                    <a:pt x="152006" y="707110"/>
                  </a:lnTo>
                  <a:lnTo>
                    <a:pt x="429691" y="707110"/>
                  </a:lnTo>
                  <a:lnTo>
                    <a:pt x="429691" y="0"/>
                  </a:lnTo>
                  <a:close/>
                </a:path>
              </a:pathLst>
            </a:custGeom>
            <a:solidFill>
              <a:srgbClr val="275E6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32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52063" y="5408520"/>
            <a:ext cx="52702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DevOps embraces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practices such as continuous </a:t>
            </a:r>
            <a:r>
              <a:rPr lang="en-US" sz="1800" spc="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integration and continuous delivery (CI/CD) to </a:t>
            </a:r>
            <a:r>
              <a:rPr lang="en-US" sz="1800" spc="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automate</a:t>
            </a:r>
            <a:r>
              <a:rPr lang="en-US" sz="1800" spc="-1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testing,</a:t>
            </a:r>
            <a:r>
              <a:rPr lang="en-US" sz="1800" spc="-4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building,</a:t>
            </a:r>
            <a:r>
              <a:rPr lang="en-US" sz="1800" spc="-4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1800" spc="-5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deployment</a:t>
            </a:r>
            <a:r>
              <a:rPr lang="en-US" sz="1800" spc="-1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lang="en-US" sz="1800" spc="-1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02336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505199" y="0"/>
            <a:ext cx="6067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Why DevOps Came into picture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3DED71-1910-0C1A-BAE7-6601245CFC33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23D8B-1C87-F80F-8AED-1C156F4C0C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021" y="119144"/>
            <a:ext cx="1924924" cy="346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3191067" y="457200"/>
            <a:ext cx="5215814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What is DevOps</a:t>
            </a:r>
            <a:endParaRPr lang="en-US" sz="3600" dirty="0"/>
          </a:p>
        </p:txBody>
      </p:sp>
      <p:grpSp>
        <p:nvGrpSpPr>
          <p:cNvPr id="12" name="object 13"/>
          <p:cNvGrpSpPr/>
          <p:nvPr/>
        </p:nvGrpSpPr>
        <p:grpSpPr>
          <a:xfrm>
            <a:off x="688241" y="2071396"/>
            <a:ext cx="5824525" cy="3275046"/>
            <a:chOff x="512063" y="1211580"/>
            <a:chExt cx="4871466" cy="1781175"/>
          </a:xfrm>
        </p:grpSpPr>
        <p:sp>
          <p:nvSpPr>
            <p:cNvPr id="17" name="object 14"/>
            <p:cNvSpPr/>
            <p:nvPr/>
          </p:nvSpPr>
          <p:spPr>
            <a:xfrm>
              <a:off x="811529" y="1443990"/>
              <a:ext cx="4572000" cy="1548765"/>
            </a:xfrm>
            <a:custGeom>
              <a:avLst/>
              <a:gdLst/>
              <a:ahLst/>
              <a:cxnLst/>
              <a:rect l="l" t="t" r="r" b="b"/>
              <a:pathLst>
                <a:path w="4572000" h="1548764">
                  <a:moveTo>
                    <a:pt x="0" y="1548384"/>
                  </a:moveTo>
                  <a:lnTo>
                    <a:pt x="4572000" y="1548384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1548384"/>
                  </a:lnTo>
                  <a:close/>
                </a:path>
              </a:pathLst>
            </a:custGeom>
            <a:ln w="19050">
              <a:solidFill>
                <a:srgbClr val="00AED2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5"/>
            <p:cNvSpPr/>
            <p:nvPr/>
          </p:nvSpPr>
          <p:spPr>
            <a:xfrm>
              <a:off x="512063" y="1211580"/>
              <a:ext cx="504825" cy="510540"/>
            </a:xfrm>
            <a:custGeom>
              <a:avLst/>
              <a:gdLst/>
              <a:ahLst/>
              <a:cxnLst/>
              <a:rect l="l" t="t" r="r" b="b"/>
              <a:pathLst>
                <a:path w="504825" h="510539">
                  <a:moveTo>
                    <a:pt x="444284" y="0"/>
                  </a:moveTo>
                  <a:lnTo>
                    <a:pt x="60159" y="0"/>
                  </a:lnTo>
                  <a:lnTo>
                    <a:pt x="36743" y="4726"/>
                  </a:lnTo>
                  <a:lnTo>
                    <a:pt x="17621" y="17621"/>
                  </a:lnTo>
                  <a:lnTo>
                    <a:pt x="4727" y="36754"/>
                  </a:lnTo>
                  <a:lnTo>
                    <a:pt x="0" y="60198"/>
                  </a:lnTo>
                  <a:lnTo>
                    <a:pt x="0" y="450342"/>
                  </a:lnTo>
                  <a:lnTo>
                    <a:pt x="4727" y="473785"/>
                  </a:lnTo>
                  <a:lnTo>
                    <a:pt x="17621" y="492918"/>
                  </a:lnTo>
                  <a:lnTo>
                    <a:pt x="36743" y="505813"/>
                  </a:lnTo>
                  <a:lnTo>
                    <a:pt x="60159" y="510540"/>
                  </a:lnTo>
                  <a:lnTo>
                    <a:pt x="444284" y="510540"/>
                  </a:lnTo>
                  <a:lnTo>
                    <a:pt x="467700" y="505813"/>
                  </a:lnTo>
                  <a:lnTo>
                    <a:pt x="486822" y="492918"/>
                  </a:lnTo>
                  <a:lnTo>
                    <a:pt x="499716" y="473785"/>
                  </a:lnTo>
                  <a:lnTo>
                    <a:pt x="504444" y="450342"/>
                  </a:lnTo>
                  <a:lnTo>
                    <a:pt x="504444" y="60198"/>
                  </a:lnTo>
                  <a:lnTo>
                    <a:pt x="499716" y="36754"/>
                  </a:lnTo>
                  <a:lnTo>
                    <a:pt x="486822" y="17621"/>
                  </a:lnTo>
                  <a:lnTo>
                    <a:pt x="467700" y="4726"/>
                  </a:lnTo>
                  <a:lnTo>
                    <a:pt x="444284" y="0"/>
                  </a:lnTo>
                  <a:close/>
                </a:path>
              </a:pathLst>
            </a:custGeom>
            <a:solidFill>
              <a:srgbClr val="00AED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16"/>
          <p:cNvSpPr txBox="1"/>
          <p:nvPr/>
        </p:nvSpPr>
        <p:spPr>
          <a:xfrm>
            <a:off x="1065991" y="3196511"/>
            <a:ext cx="44138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053465" algn="l"/>
                <a:tab pos="1506220" algn="l"/>
                <a:tab pos="2091055" algn="l"/>
                <a:tab pos="2896235" algn="l"/>
                <a:tab pos="3258820" algn="l"/>
                <a:tab pos="3699510" algn="l"/>
              </a:tabLst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DevOps</a:t>
            </a:r>
            <a:r>
              <a:rPr sz="16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integrates</a:t>
            </a:r>
            <a:r>
              <a:rPr sz="16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6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development</a:t>
            </a:r>
            <a:r>
              <a:rPr sz="16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(the</a:t>
            </a:r>
            <a:r>
              <a:rPr sz="16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dev)</a:t>
            </a:r>
            <a:r>
              <a:rPr sz="16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600" spc="-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opera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ions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	(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Ops)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	a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ivi</a:t>
            </a:r>
            <a:r>
              <a:rPr sz="1600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spc="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tw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re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7"/>
          <p:cNvSpPr txBox="1"/>
          <p:nvPr/>
        </p:nvSpPr>
        <p:spPr>
          <a:xfrm>
            <a:off x="2259233" y="3684191"/>
            <a:ext cx="636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ro</a:t>
            </a:r>
            <a:r>
              <a:rPr sz="1600" spc="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ess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53340">
              <a:lnSpc>
                <a:spcPct val="100000"/>
              </a:lnSpc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cycles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8"/>
          <p:cNvSpPr txBox="1"/>
          <p:nvPr/>
        </p:nvSpPr>
        <p:spPr>
          <a:xfrm>
            <a:off x="2992658" y="3684191"/>
            <a:ext cx="24853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55">
              <a:lnSpc>
                <a:spcPct val="100000"/>
              </a:lnSpc>
              <a:spcBef>
                <a:spcPts val="95"/>
              </a:spcBef>
              <a:tabLst>
                <a:tab pos="414655" algn="l"/>
                <a:tab pos="806450" algn="l"/>
                <a:tab pos="1299845" algn="l"/>
                <a:tab pos="161290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for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the	goal	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of	</a:t>
            </a:r>
            <a:r>
              <a:rPr sz="1600" spc="-5" dirty="0">
                <a:solidFill>
                  <a:srgbClr val="FFC000"/>
                </a:solidFill>
                <a:latin typeface="Times New Roman" panose="02020603050405020304"/>
                <a:cs typeface="Times New Roman" panose="02020603050405020304"/>
              </a:rPr>
              <a:t>shortening</a:t>
            </a:r>
            <a:endParaRPr sz="16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488950" algn="l"/>
                <a:tab pos="1511935" algn="l"/>
              </a:tabLst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and	</a:t>
            </a:r>
            <a:r>
              <a:rPr sz="1600" dirty="0">
                <a:solidFill>
                  <a:srgbClr val="FFC000"/>
                </a:solidFill>
                <a:latin typeface="Times New Roman" panose="02020603050405020304"/>
                <a:cs typeface="Times New Roman" panose="02020603050405020304"/>
              </a:rPr>
              <a:t>increasing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deployment</a:t>
            </a:r>
            <a:endParaRPr sz="16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9"/>
          <p:cNvSpPr txBox="1"/>
          <p:nvPr/>
        </p:nvSpPr>
        <p:spPr>
          <a:xfrm>
            <a:off x="1065991" y="3684191"/>
            <a:ext cx="10763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develo</a:t>
            </a:r>
            <a:r>
              <a:rPr sz="1600" spc="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600" spc="-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600" spc="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t  develo</a:t>
            </a:r>
            <a:r>
              <a:rPr sz="1600" spc="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600" spc="-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600" spc="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t  frequency.</a:t>
            </a:r>
            <a:endParaRPr sz="160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9" name="object 10"/>
          <p:cNvGrpSpPr/>
          <p:nvPr/>
        </p:nvGrpSpPr>
        <p:grpSpPr>
          <a:xfrm>
            <a:off x="7445103" y="2409449"/>
            <a:ext cx="2265562" cy="2318916"/>
            <a:chOff x="6245283" y="967664"/>
            <a:chExt cx="2265562" cy="2318916"/>
          </a:xfrm>
        </p:grpSpPr>
        <p:pic>
          <p:nvPicPr>
            <p:cNvPr id="20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5283" y="967664"/>
              <a:ext cx="2265562" cy="2318916"/>
            </a:xfrm>
            <a:prstGeom prst="rect">
              <a:avLst/>
            </a:prstGeom>
          </p:spPr>
        </p:pic>
        <p:pic>
          <p:nvPicPr>
            <p:cNvPr id="21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3743" y="1002791"/>
              <a:ext cx="2144267" cy="2197607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6685672" y="4728365"/>
            <a:ext cx="4460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The word “DevOps” was </a:t>
            </a:r>
            <a:r>
              <a:rPr lang="en-US" sz="180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coined in 2009 </a:t>
            </a:r>
            <a:r>
              <a:rPr lang="en-US" sz="1800" spc="5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lang="en-US" sz="1800" spc="-2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lang="en-US" sz="1800" spc="-3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 err="1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Debois</a:t>
            </a:r>
            <a:r>
              <a:rPr lang="en-US" sz="180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z="1800" spc="-25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who</a:t>
            </a:r>
            <a:r>
              <a:rPr lang="en-US" sz="1800" spc="-15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spc="-5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became</a:t>
            </a:r>
            <a:r>
              <a:rPr lang="en-US" sz="180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 one</a:t>
            </a:r>
            <a:r>
              <a:rPr lang="en-US" sz="1800" spc="-2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lang="en-US" sz="1800" spc="-2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its </a:t>
            </a:r>
            <a:r>
              <a:rPr lang="en-US" sz="1800" spc="-335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800" dirty="0">
                <a:solidFill>
                  <a:srgbClr val="040918"/>
                </a:solidFill>
                <a:latin typeface="Times New Roman" panose="02020603050405020304"/>
                <a:cs typeface="Times New Roman" panose="02020603050405020304"/>
              </a:rPr>
              <a:t>gurus</a:t>
            </a:r>
            <a:endParaRPr 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FCC6A-7287-0B03-1768-B27FEC2884AD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16088-3808-0F65-2CA6-D4E46A0C94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896" y="0"/>
            <a:ext cx="2544688" cy="4580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DevOps</a:t>
            </a:r>
          </a:p>
        </p:txBody>
      </p:sp>
      <p:pic>
        <p:nvPicPr>
          <p:cNvPr id="7" name="Picture 6" descr="A diagram of software developmen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95619"/>
            <a:ext cx="9525000" cy="4762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A1BE85-38BB-2E01-B98E-FDEF9190FE07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CDDE7-F840-BE00-51BF-F53AEC6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77" y="126469"/>
            <a:ext cx="2470245" cy="4446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2976880" y="2037715"/>
            <a:ext cx="6655435" cy="25107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Background of this Bootcamp : Amir </a:t>
            </a:r>
            <a:b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Introduction : Mentors </a:t>
            </a:r>
            <a:b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Introduction:  Students </a:t>
            </a:r>
            <a:b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FAQ </a:t>
            </a:r>
            <a:b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Communication Protocol</a:t>
            </a:r>
            <a:b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- </a:t>
            </a:r>
            <a:b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endParaRPr lang="en-US" sz="20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DC778-6952-6A4D-2CFB-DF448D11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76" y="369277"/>
            <a:ext cx="50800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7C387-867F-BEE2-32D3-2D1CC82B10CE}"/>
              </a:ext>
            </a:extLst>
          </p:cNvPr>
          <p:cNvSpPr txBox="1"/>
          <p:nvPr/>
        </p:nvSpPr>
        <p:spPr>
          <a:xfrm>
            <a:off x="0" y="6488668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chemeClr val="accent1"/>
                </a:solidFill>
              </a:rPr>
              <a:t>Confidential</a:t>
            </a:r>
            <a:r>
              <a:rPr lang="en-BD" dirty="0">
                <a:solidFill>
                  <a:schemeClr val="accent1"/>
                </a:solidFill>
              </a:rPr>
              <a:t> All rights reserved by © YourMentors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development proces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494"/>
            <a:ext cx="12192000" cy="64110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2C9F6-3CE9-175E-A911-7E90BD7A0EDE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F05DD-84D8-EC20-0D66-56C1C0D9D2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89" y="91383"/>
            <a:ext cx="2333672" cy="4200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background with leaves and text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0" y="147509"/>
            <a:ext cx="3048264" cy="2591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E0BC7-070D-2BC0-9B70-4CFA3ADABC01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E4BB4-023C-BB2D-1EA0-A3B3429F35AB}"/>
              </a:ext>
            </a:extLst>
          </p:cNvPr>
          <p:cNvSpPr/>
          <p:nvPr/>
        </p:nvSpPr>
        <p:spPr>
          <a:xfrm>
            <a:off x="3545058" y="147509"/>
            <a:ext cx="8018584" cy="6028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Here are top 12 mandatory skills required if you want to become a DevOps Engineer:</a:t>
            </a:r>
          </a:p>
          <a:p>
            <a:pPr algn="l"/>
            <a:endParaRPr lang="en-US" sz="2800" dirty="0">
              <a:solidFill>
                <a:srgbClr val="242424"/>
              </a:solidFill>
              <a:latin typeface="source-serif-pro"/>
            </a:endParaRPr>
          </a:p>
          <a:p>
            <a:pPr algn="l"/>
            <a:endParaRPr lang="en-US" sz="2800" dirty="0">
              <a:solidFill>
                <a:srgbClr val="242424"/>
              </a:solidFill>
              <a:latin typeface="source-serif-pro"/>
            </a:endParaRPr>
          </a:p>
          <a:p>
            <a:pPr algn="l"/>
            <a:b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✅ How one should start studying DevOps of his own.</a:t>
            </a:r>
            <a:b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✅ Which tools/skills are important to learn.</a:t>
            </a:r>
          </a:p>
          <a:p>
            <a:pPr algn="ctr"/>
            <a:endParaRPr lang="en-BD" dirty="0"/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/>
          <p:nvPr/>
        </p:nvSpPr>
        <p:spPr>
          <a:xfrm>
            <a:off x="1079300" y="1254600"/>
            <a:ext cx="3209200" cy="50144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121900" lIns="121900" rIns="121900" spcFirstLastPara="1" tIns="121900" wrap="square">
            <a:noAutofit/>
          </a:bodyPr>
          <a:lstStyle/>
          <a:p>
            <a:r>
              <a:rPr b="1"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45+</a:t>
            </a:r>
            <a:r>
              <a:rPr b="1" lang="en" sz="14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467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DevOps &amp; Cloud projects experience</a:t>
            </a:r>
            <a:br>
              <a:rPr lang="en" sz="1467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Successfully completed 45+ projects using </a:t>
            </a:r>
            <a:endParaRPr sz="12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lnSpc>
                <a:spcPct val="130000"/>
              </a:lnSpc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DevOps/DevSecOps best practices including all major public Cloud (AWS, GCP, Azure)</a:t>
            </a:r>
            <a:endParaRPr sz="1467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descr="Background pattern&#10;&#10;Description automatically generated" id="373" name="Google Shape;373;p35"/>
          <p:cNvPicPr preferRelativeResize="0"/>
          <p:nvPr/>
        </p:nvPicPr>
        <p:blipFill rotWithShape="1">
          <a:blip r:embed="rId3">
            <a:alphaModFix/>
          </a:blip>
          <a:srcRect b="82" l="73" r="73" t="188"/>
          <a:stretch/>
        </p:blipFill>
        <p:spPr>
          <a:xfrm>
            <a:off x="401" y="-1"/>
            <a:ext cx="121912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67" y="2021367"/>
            <a:ext cx="1357167" cy="120616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/>
          <p:nvPr/>
        </p:nvSpPr>
        <p:spPr>
          <a:xfrm>
            <a:off x="2152651" y="276780"/>
            <a:ext cx="7886800" cy="436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/>
          <a:p>
            <a:pPr algn="ctr">
              <a:buClr>
                <a:schemeClr val="dk2"/>
              </a:buClr>
              <a:buSzPts val="2800"/>
            </a:pPr>
            <a:r>
              <a:rPr b="1" dirty="0" lang="en-US" sz="2400">
                <a:solidFill>
                  <a:schemeClr val="bg1"/>
                </a:solidFill>
                <a:latin typeface="source-serif-pro"/>
              </a:rPr>
              <a:t>M</a:t>
            </a:r>
            <a:r>
              <a:rPr b="1" dirty="0" i="0" lang="en-US" sz="2400">
                <a:solidFill>
                  <a:schemeClr val="bg1"/>
                </a:solidFill>
                <a:effectLst/>
                <a:latin typeface="source-serif-pro"/>
              </a:rPr>
              <a:t>andatory </a:t>
            </a:r>
            <a:r>
              <a:rPr b="1" dirty="0" lang="en-US" sz="2400">
                <a:solidFill>
                  <a:schemeClr val="bg1"/>
                </a:solidFill>
                <a:latin typeface="source-serif-pro"/>
              </a:rPr>
              <a:t>s</a:t>
            </a:r>
            <a:r>
              <a:rPr b="1" dirty="0" i="0" lang="en-US" sz="2400">
                <a:solidFill>
                  <a:schemeClr val="bg1"/>
                </a:solidFill>
                <a:effectLst/>
                <a:latin typeface="source-serif-pro"/>
              </a:rPr>
              <a:t>kills 1/1</a:t>
            </a:r>
            <a:endParaRPr b="1" dirty="0" sz="2667">
              <a:solidFill>
                <a:schemeClr val="bg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482867" y="1542667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482879" y="1357328"/>
            <a:ext cx="2457600" cy="5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i="0" lang="en-US">
                <a:solidFill>
                  <a:schemeClr val="bg1"/>
                </a:solidFill>
                <a:effectLst/>
                <a:latin typeface="source-serif-pro"/>
              </a:rPr>
              <a:t>Operating System (Linux</a:t>
            </a:r>
            <a:r>
              <a:rPr b="1" dirty="0" lang="en-US" sz="1600">
                <a:solidFill>
                  <a:schemeClr val="bg1"/>
                </a:solidFill>
                <a:latin typeface="source-serif-pro"/>
              </a:rPr>
              <a:t>)</a:t>
            </a:r>
            <a:endParaRPr b="1" dirty="0" sz="1667">
              <a:solidFill>
                <a:schemeClr val="bg1"/>
              </a:solidFill>
              <a:highlight>
                <a:srgbClr val="00CCD7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3431487" y="1542669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3431500" y="1357333"/>
            <a:ext cx="2457600" cy="5848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i="0" lang="en-US">
                <a:solidFill>
                  <a:schemeClr val="bg1"/>
                </a:solidFill>
                <a:effectLst/>
                <a:latin typeface="source-serif-pro"/>
              </a:rPr>
              <a:t>Automation and Scripting</a:t>
            </a:r>
            <a:endParaRPr b="1" dirty="0" sz="160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3431500" y="3468633"/>
            <a:ext cx="2457600" cy="21768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Proficiency in scripting languages like Python, Bash, or Ruby is essential for automating tasks and managing infrastructure as code.</a:t>
            </a:r>
            <a:endParaRPr dirty="0" lang="en-US" sz="1400"/>
          </a:p>
        </p:txBody>
      </p:sp>
      <p:pic>
        <p:nvPicPr>
          <p:cNvPr descr="Shape&#10;&#10;Description automatically generated with low confidence" id="384" name="Google Shape;384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5495" y="2319656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/>
          <p:nvPr/>
        </p:nvSpPr>
        <p:spPr>
          <a:xfrm>
            <a:off x="6380095" y="1542669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6380095" y="1357328"/>
            <a:ext cx="2457600" cy="5848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lang="en" sz="1667">
                <a:solidFill>
                  <a:schemeClr val="lt1"/>
                </a:solidFill>
              </a:rPr>
              <a:t>CICD</a:t>
            </a:r>
            <a:endParaRPr b="1" dirty="0" sz="16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6380100" y="3429000"/>
            <a:ext cx="2457600" cy="221643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One must understand the principles of CI/CD and be proficient in using tools like Jenkins to build, test, and deploy applications quickly and reliably.</a:t>
            </a:r>
            <a:endParaRPr dirty="0" sz="1333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09585">
              <a:lnSpc>
                <a:spcPct val="150000"/>
              </a:lnSpc>
              <a:buClr>
                <a:srgbClr val="000000"/>
              </a:buClr>
              <a:buSzPts val="900"/>
            </a:pPr>
            <a:endParaRPr dirty="0" sz="120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9328703" y="1542669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9319133" y="1357333"/>
            <a:ext cx="2491200" cy="584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lang="en" sz="1667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Version Control System</a:t>
            </a:r>
            <a:endParaRPr b="1" dirty="0" sz="1667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9328700" y="3428933"/>
            <a:ext cx="2457600" cy="221643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</a:pPr>
            <a:endParaRPr dirty="0" sz="1200">
              <a:solidFill>
                <a:srgbClr val="4C4C4C"/>
              </a:solidFill>
            </a:endParaRPr>
          </a:p>
          <a:p>
            <a:pPr>
              <a:lnSpc>
                <a:spcPct val="150000"/>
              </a:lnSpc>
              <a:buClr>
                <a:srgbClr val="4C4C4C"/>
              </a:buClr>
              <a:buSzPts val="1000"/>
            </a:pPr>
            <a:r>
              <a:rPr b="0" dirty="0" i="0" lang="en-US" sz="1600">
                <a:solidFill>
                  <a:srgbClr val="242424"/>
                </a:solidFill>
                <a:effectLst/>
                <a:latin typeface="source-serif-pro"/>
              </a:rPr>
              <a:t>You’ll need to understand branching strategies, resolving merge conflicts, and track changes in code repositories</a:t>
            </a:r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dirty="0" sz="1333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5247" marL="171445">
              <a:lnSpc>
                <a:spcPct val="150000"/>
              </a:lnSpc>
              <a:buClr>
                <a:srgbClr val="000000"/>
              </a:buClr>
              <a:buSzPts val="900"/>
            </a:pPr>
            <a:endParaRPr dirty="0" sz="120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5"/>
          <p:cNvSpPr/>
          <p:nvPr/>
        </p:nvSpPr>
        <p:spPr>
          <a:xfrm>
            <a:off x="482900" y="3468633"/>
            <a:ext cx="2457600" cy="21768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 marL="609585"/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A DevOps Engineer should have a strong understanding of the Linux operating system since many DevOps tools and platforms are Linux-based</a:t>
            </a:r>
            <a:r>
              <a:rPr b="0" dirty="0" i="0" lang="en-US" sz="160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dirty="0" lang="en-US" sz="1400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2" name="Google Shape;392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19369" y="2319647"/>
            <a:ext cx="476251" cy="476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93" name="Google Shape;393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4087" y="231964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2167" y="2102301"/>
            <a:ext cx="1206167" cy="1206167"/>
          </a:xfrm>
          <a:prstGeom prst="rect">
            <a:avLst/>
          </a:prstGeom>
          <a:solidFill>
            <a:srgbClr val="EAEAEA"/>
          </a:solidFill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88D7F8-A2E6-9429-2154-25DE843D330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6" y="119291"/>
            <a:ext cx="2005917" cy="361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4A2B60-06EB-FA41-E680-B121F5B51B7A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BD">
                <a:solidFill>
                  <a:srgbClr val="FF0000"/>
                </a:solidFill>
              </a:rPr>
              <a:t>Confidential</a:t>
            </a:r>
            <a:r>
              <a:rPr dirty="0" lang="en-BD">
                <a:solidFill>
                  <a:schemeClr val="bg1"/>
                </a:solidFill>
              </a:rPr>
              <a:t> </a:t>
            </a:r>
            <a:r>
              <a:rPr dirty="0" lang="en-BD">
                <a:solidFill>
                  <a:schemeClr val="accent1"/>
                </a:solidFill>
              </a:rPr>
              <a:t>All rights reserved by © YourMentors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/>
          <p:nvPr/>
        </p:nvSpPr>
        <p:spPr>
          <a:xfrm>
            <a:off x="1079300" y="1254600"/>
            <a:ext cx="3209200" cy="50144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121900" lIns="121900" rIns="121900" spcFirstLastPara="1" tIns="121900" wrap="square">
            <a:noAutofit/>
          </a:bodyPr>
          <a:lstStyle/>
          <a:p>
            <a:r>
              <a:rPr b="1"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45+</a:t>
            </a:r>
            <a:r>
              <a:rPr b="1" lang="en" sz="14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467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DevOps &amp; Cloud projects experience</a:t>
            </a:r>
            <a:br>
              <a:rPr lang="en" sz="1467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Successfully completed 45+ projects using </a:t>
            </a:r>
            <a:endParaRPr sz="12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lnSpc>
                <a:spcPct val="130000"/>
              </a:lnSpc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DevOps/DevSecOps best practices including all major public Cloud (AWS, GCP, Azure)</a:t>
            </a:r>
            <a:endParaRPr sz="1467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descr="Background pattern&#10;&#10;Description automatically generated" id="373" name="Google Shape;373;p35"/>
          <p:cNvPicPr preferRelativeResize="0"/>
          <p:nvPr/>
        </p:nvPicPr>
        <p:blipFill rotWithShape="1">
          <a:blip r:embed="rId3">
            <a:alphaModFix/>
          </a:blip>
          <a:srcRect b="82" l="73" r="73" t="188"/>
          <a:stretch/>
        </p:blipFill>
        <p:spPr>
          <a:xfrm>
            <a:off x="401" y="-1"/>
            <a:ext cx="121912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67" y="2021367"/>
            <a:ext cx="1357167" cy="120616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/>
          <p:nvPr/>
        </p:nvSpPr>
        <p:spPr>
          <a:xfrm>
            <a:off x="482867" y="1542667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482879" y="1357328"/>
            <a:ext cx="2457600" cy="5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lang="en" sz="1667">
                <a:solidFill>
                  <a:schemeClr val="lt1"/>
                </a:solidFill>
                <a:highlight>
                  <a:srgbClr val="00CCD7"/>
                </a:highlight>
                <a:latin typeface="Raleway"/>
                <a:ea typeface="Raleway"/>
                <a:cs typeface="Raleway"/>
                <a:sym typeface="Raleway"/>
              </a:rPr>
              <a:t>Cloud Platforms</a:t>
            </a:r>
            <a:endParaRPr b="1" dirty="0" sz="1667">
              <a:solidFill>
                <a:schemeClr val="lt1"/>
              </a:solidFill>
              <a:highlight>
                <a:srgbClr val="00CCD7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3431487" y="1542669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3431500" y="1357333"/>
            <a:ext cx="2457600" cy="5848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err="1" lang="en" sz="15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IaC</a:t>
            </a:r>
            <a:r>
              <a:rPr b="1" dirty="0" lang="en" sz="15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Development</a:t>
            </a:r>
            <a:endParaRPr b="1" dirty="0" sz="1533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3431500" y="3306779"/>
            <a:ext cx="2457600" cy="233865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Proficiency in tools like Terraform or CloudFormation is essential for provisioning and managing infrastructure resources programmatically.</a:t>
            </a:r>
            <a:endParaRPr b="1" dirty="0" sz="1333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hape&#10;&#10;Description automatically generated with low confidence" id="384" name="Google Shape;384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5495" y="2319656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/>
          <p:nvPr/>
        </p:nvSpPr>
        <p:spPr>
          <a:xfrm>
            <a:off x="6380095" y="1542669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6380095" y="1357328"/>
            <a:ext cx="2457600" cy="5848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lang="en" sz="1667">
                <a:solidFill>
                  <a:schemeClr val="lt1"/>
                </a:solidFill>
              </a:rPr>
              <a:t>Containerization</a:t>
            </a:r>
            <a:endParaRPr b="1" dirty="0" sz="16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6380095" y="3323872"/>
            <a:ext cx="2457600" cy="232149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Understanding containerization technologies like Docker and container orchestration tools like Kubernetes is critical for managing and deploying applications.</a:t>
            </a:r>
            <a:endParaRPr dirty="0" sz="1333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09585">
              <a:lnSpc>
                <a:spcPct val="150000"/>
              </a:lnSpc>
              <a:buClr>
                <a:srgbClr val="000000"/>
              </a:buClr>
              <a:buSzPts val="900"/>
            </a:pPr>
            <a:endParaRPr dirty="0" sz="120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9328703" y="1542669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9319133" y="1357333"/>
            <a:ext cx="2491200" cy="584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i="0" lang="en-US" sz="1600">
                <a:solidFill>
                  <a:schemeClr val="bg1"/>
                </a:solidFill>
                <a:effectLst/>
                <a:latin typeface="source-serif-pro"/>
              </a:rPr>
              <a:t>Monitoring and Logging</a:t>
            </a:r>
            <a:endParaRPr b="1" dirty="0" sz="1667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9352733" y="3306778"/>
            <a:ext cx="2457600" cy="233858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</a:pPr>
            <a:endParaRPr dirty="0" sz="1200">
              <a:solidFill>
                <a:srgbClr val="4C4C4C"/>
              </a:solidFill>
            </a:endParaRPr>
          </a:p>
          <a:p>
            <a:pPr>
              <a:lnSpc>
                <a:spcPct val="150000"/>
              </a:lnSpc>
              <a:buClr>
                <a:srgbClr val="4C4C4C"/>
              </a:buClr>
              <a:buSzPts val="1000"/>
            </a:pPr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knowledge of logging tools like ELK (Elasticsearch, Logstash, Kibana) helps in analyzing and troubleshooting issues in real-time</a:t>
            </a:r>
            <a:endParaRPr dirty="0" sz="1200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5247" marL="171445">
              <a:lnSpc>
                <a:spcPct val="150000"/>
              </a:lnSpc>
              <a:buClr>
                <a:srgbClr val="000000"/>
              </a:buClr>
              <a:buSzPts val="900"/>
            </a:pPr>
            <a:endParaRPr dirty="0" sz="120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5"/>
          <p:cNvSpPr/>
          <p:nvPr/>
        </p:nvSpPr>
        <p:spPr>
          <a:xfrm>
            <a:off x="482867" y="3323871"/>
            <a:ext cx="2457600" cy="232149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b="0" dirty="0" i="0" lang="en-US" sz="1600">
                <a:solidFill>
                  <a:srgbClr val="242424"/>
                </a:solidFill>
                <a:effectLst/>
                <a:latin typeface="source-serif-pro"/>
              </a:rPr>
              <a:t>Expertise in one or more cloud platforms like AWS, Azure, or GCP is must, as cloud services are often used for scalable and flexible infrastructure.</a:t>
            </a:r>
            <a:endParaRPr dirty="0" sz="1333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2" name="Google Shape;392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19369" y="2319647"/>
            <a:ext cx="476251" cy="476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93" name="Google Shape;393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4087" y="231964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2167" y="2102301"/>
            <a:ext cx="1206167" cy="1206167"/>
          </a:xfrm>
          <a:prstGeom prst="rect">
            <a:avLst/>
          </a:prstGeom>
          <a:solidFill>
            <a:srgbClr val="EAEAEA"/>
          </a:solidFill>
          <a:ln>
            <a:noFill/>
          </a:ln>
        </p:spPr>
      </p:pic>
      <p:sp>
        <p:nvSpPr>
          <p:cNvPr id="2" name="Google Shape;378;p35">
            <a:extLst>
              <a:ext uri="{FF2B5EF4-FFF2-40B4-BE49-F238E27FC236}">
                <a16:creationId xmlns:a16="http://schemas.microsoft.com/office/drawing/2014/main" id="{C388D90A-C176-4CDB-EA4B-447EF13FB2B7}"/>
              </a:ext>
            </a:extLst>
          </p:cNvPr>
          <p:cNvSpPr txBox="1"/>
          <p:nvPr/>
        </p:nvSpPr>
        <p:spPr>
          <a:xfrm>
            <a:off x="2152651" y="276780"/>
            <a:ext cx="7886800" cy="436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/>
          <a:p>
            <a:pPr algn="ctr">
              <a:buClr>
                <a:schemeClr val="dk2"/>
              </a:buClr>
              <a:buSzPts val="2800"/>
            </a:pPr>
            <a:r>
              <a:rPr b="1" dirty="0" lang="en-US" sz="2400">
                <a:solidFill>
                  <a:schemeClr val="bg1"/>
                </a:solidFill>
                <a:latin typeface="source-serif-pro"/>
              </a:rPr>
              <a:t>M</a:t>
            </a:r>
            <a:r>
              <a:rPr b="1" dirty="0" i="0" lang="en-US" sz="2400">
                <a:solidFill>
                  <a:schemeClr val="bg1"/>
                </a:solidFill>
                <a:effectLst/>
                <a:latin typeface="source-serif-pro"/>
              </a:rPr>
              <a:t>andatory </a:t>
            </a:r>
            <a:r>
              <a:rPr b="1" dirty="0" lang="en-US" sz="2400">
                <a:solidFill>
                  <a:schemeClr val="bg1"/>
                </a:solidFill>
                <a:latin typeface="source-serif-pro"/>
              </a:rPr>
              <a:t>s</a:t>
            </a:r>
            <a:r>
              <a:rPr b="1" dirty="0" i="0" lang="en-US" sz="2400">
                <a:solidFill>
                  <a:schemeClr val="bg1"/>
                </a:solidFill>
                <a:effectLst/>
                <a:latin typeface="source-serif-pro"/>
              </a:rPr>
              <a:t>kills 1/2</a:t>
            </a:r>
            <a:endParaRPr b="1" dirty="0" sz="2667">
              <a:solidFill>
                <a:schemeClr val="bg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11C51-1E44-5A7F-191D-8736EE8130D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6" y="119291"/>
            <a:ext cx="2005917" cy="361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93FA4-3F6F-FD3B-72D8-97903274119D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BD">
                <a:solidFill>
                  <a:srgbClr val="FF0000"/>
                </a:solidFill>
              </a:rPr>
              <a:t>Confidential</a:t>
            </a:r>
            <a:r>
              <a:rPr dirty="0" lang="en-BD">
                <a:solidFill>
                  <a:schemeClr val="bg1"/>
                </a:solidFill>
              </a:rPr>
              <a:t> </a:t>
            </a:r>
            <a:r>
              <a:rPr dirty="0" lang="en-BD">
                <a:solidFill>
                  <a:schemeClr val="accent1"/>
                </a:solidFill>
              </a:rPr>
              <a:t>All rights reserved by © YourMentors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371">
          <a:extLst>
            <a:ext uri="{FF2B5EF4-FFF2-40B4-BE49-F238E27FC236}">
              <a16:creationId xmlns:a16="http://schemas.microsoft.com/office/drawing/2014/main" id="{74B8F39A-A7DA-7C1A-F047-219E079B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>
            <a:extLst>
              <a:ext uri="{FF2B5EF4-FFF2-40B4-BE49-F238E27FC236}">
                <a16:creationId xmlns:a16="http://schemas.microsoft.com/office/drawing/2014/main" id="{C07C2BE7-A6C5-4E34-E865-CBC134ED0AD4}"/>
              </a:ext>
            </a:extLst>
          </p:cNvPr>
          <p:cNvSpPr/>
          <p:nvPr/>
        </p:nvSpPr>
        <p:spPr>
          <a:xfrm>
            <a:off x="1079300" y="1254600"/>
            <a:ext cx="3209200" cy="50144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121900" lIns="121900" rIns="121900" spcFirstLastPara="1" tIns="121900" wrap="square">
            <a:noAutofit/>
          </a:bodyPr>
          <a:lstStyle/>
          <a:p>
            <a:r>
              <a:rPr b="1"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45+</a:t>
            </a:r>
            <a:r>
              <a:rPr b="1" lang="en" sz="14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467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DevOps &amp; Cloud projects experience</a:t>
            </a:r>
            <a:br>
              <a:rPr lang="en" sz="1467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Successfully completed 45+ projects using </a:t>
            </a:r>
            <a:endParaRPr sz="12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lnSpc>
                <a:spcPct val="130000"/>
              </a:lnSpc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DevOps/DevSecOps best practices including all major public Cloud (AWS, GCP, Azure)</a:t>
            </a:r>
            <a:endParaRPr sz="1467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descr="Background pattern&#10;&#10;Description automatically generated" id="373" name="Google Shape;373;p35">
            <a:extLst>
              <a:ext uri="{FF2B5EF4-FFF2-40B4-BE49-F238E27FC236}">
                <a16:creationId xmlns:a16="http://schemas.microsoft.com/office/drawing/2014/main" id="{B4AC35DD-AFDB-3FD3-02CF-2EC3E8DAC1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2" l="73" r="73" t="188"/>
          <a:stretch/>
        </p:blipFill>
        <p:spPr>
          <a:xfrm>
            <a:off x="401" y="-1"/>
            <a:ext cx="121912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>
            <a:extLst>
              <a:ext uri="{FF2B5EF4-FFF2-40B4-BE49-F238E27FC236}">
                <a16:creationId xmlns:a16="http://schemas.microsoft.com/office/drawing/2014/main" id="{70DA6BE3-9275-0D54-708D-99663F80A0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67" y="2021367"/>
            <a:ext cx="1357167" cy="120616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>
            <a:extLst>
              <a:ext uri="{FF2B5EF4-FFF2-40B4-BE49-F238E27FC236}">
                <a16:creationId xmlns:a16="http://schemas.microsoft.com/office/drawing/2014/main" id="{B742ADA3-494B-1F33-20FC-CEAEFE95FA9E}"/>
              </a:ext>
            </a:extLst>
          </p:cNvPr>
          <p:cNvSpPr/>
          <p:nvPr/>
        </p:nvSpPr>
        <p:spPr>
          <a:xfrm>
            <a:off x="482867" y="1542667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5">
            <a:extLst>
              <a:ext uri="{FF2B5EF4-FFF2-40B4-BE49-F238E27FC236}">
                <a16:creationId xmlns:a16="http://schemas.microsoft.com/office/drawing/2014/main" id="{E0CE583D-B01E-8784-20DD-E832A5426552}"/>
              </a:ext>
            </a:extLst>
          </p:cNvPr>
          <p:cNvSpPr/>
          <p:nvPr/>
        </p:nvSpPr>
        <p:spPr>
          <a:xfrm>
            <a:off x="482879" y="1357328"/>
            <a:ext cx="2457600" cy="5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i="0" lang="en-US" sz="2000">
                <a:solidFill>
                  <a:schemeClr val="bg1"/>
                </a:solidFill>
                <a:effectLst/>
                <a:latin typeface="source-serif-pro"/>
              </a:rPr>
              <a:t>Security Practices</a:t>
            </a:r>
            <a:endParaRPr b="1" dirty="0" sz="2000">
              <a:solidFill>
                <a:schemeClr val="bg1"/>
              </a:solidFill>
              <a:highlight>
                <a:srgbClr val="00CCD7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35">
            <a:extLst>
              <a:ext uri="{FF2B5EF4-FFF2-40B4-BE49-F238E27FC236}">
                <a16:creationId xmlns:a16="http://schemas.microsoft.com/office/drawing/2014/main" id="{00392D0E-A4BA-A412-BD55-F295687855BF}"/>
              </a:ext>
            </a:extLst>
          </p:cNvPr>
          <p:cNvSpPr/>
          <p:nvPr/>
        </p:nvSpPr>
        <p:spPr>
          <a:xfrm>
            <a:off x="3431487" y="1542669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5">
            <a:extLst>
              <a:ext uri="{FF2B5EF4-FFF2-40B4-BE49-F238E27FC236}">
                <a16:creationId xmlns:a16="http://schemas.microsoft.com/office/drawing/2014/main" id="{4D936BCD-A4C4-02F2-7FFF-C6BE5F55DA1B}"/>
              </a:ext>
            </a:extLst>
          </p:cNvPr>
          <p:cNvSpPr/>
          <p:nvPr/>
        </p:nvSpPr>
        <p:spPr>
          <a:xfrm>
            <a:off x="3431500" y="1357333"/>
            <a:ext cx="2457600" cy="5848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0" dirty="0" i="0" lang="en-US">
                <a:solidFill>
                  <a:schemeClr val="bg1"/>
                </a:solidFill>
                <a:effectLst/>
                <a:latin typeface="source-serif-pro"/>
              </a:rPr>
              <a:t>Collaboration and Communication</a:t>
            </a:r>
            <a:endParaRPr b="1" dirty="0" sz="160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35">
            <a:extLst>
              <a:ext uri="{FF2B5EF4-FFF2-40B4-BE49-F238E27FC236}">
                <a16:creationId xmlns:a16="http://schemas.microsoft.com/office/drawing/2014/main" id="{39ED4B75-D188-AC26-AD9A-B8E64B9157BB}"/>
              </a:ext>
            </a:extLst>
          </p:cNvPr>
          <p:cNvSpPr/>
          <p:nvPr/>
        </p:nvSpPr>
        <p:spPr>
          <a:xfrm>
            <a:off x="3431500" y="3306779"/>
            <a:ext cx="2457600" cy="233865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Soft skills, including effective communication, collaboration, and problem-solving, are essential for working in a DevOps culture where cross-functional teams collaborate closely.</a:t>
            </a:r>
            <a:endParaRPr b="1" dirty="0" sz="1333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hape&#10;&#10;Description automatically generated with low confidence" id="384" name="Google Shape;384;p35">
            <a:extLst>
              <a:ext uri="{FF2B5EF4-FFF2-40B4-BE49-F238E27FC236}">
                <a16:creationId xmlns:a16="http://schemas.microsoft.com/office/drawing/2014/main" id="{A37B5D5E-04CF-B92C-195E-D84671BA6E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5495" y="2319656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>
            <a:extLst>
              <a:ext uri="{FF2B5EF4-FFF2-40B4-BE49-F238E27FC236}">
                <a16:creationId xmlns:a16="http://schemas.microsoft.com/office/drawing/2014/main" id="{61830C87-E5EA-0AED-2694-B05472EE53FE}"/>
              </a:ext>
            </a:extLst>
          </p:cNvPr>
          <p:cNvSpPr/>
          <p:nvPr/>
        </p:nvSpPr>
        <p:spPr>
          <a:xfrm>
            <a:off x="6380095" y="1542669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">
            <a:extLst>
              <a:ext uri="{FF2B5EF4-FFF2-40B4-BE49-F238E27FC236}">
                <a16:creationId xmlns:a16="http://schemas.microsoft.com/office/drawing/2014/main" id="{B132D12D-48A5-205E-38D1-B1367A8AAEB5}"/>
              </a:ext>
            </a:extLst>
          </p:cNvPr>
          <p:cNvSpPr/>
          <p:nvPr/>
        </p:nvSpPr>
        <p:spPr>
          <a:xfrm>
            <a:off x="6380095" y="1357328"/>
            <a:ext cx="2457600" cy="5848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lang="en" sz="1667">
                <a:solidFill>
                  <a:schemeClr val="lt1"/>
                </a:solidFill>
              </a:rPr>
              <a:t>Networking</a:t>
            </a:r>
            <a:endParaRPr b="1" dirty="0" sz="16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5">
            <a:extLst>
              <a:ext uri="{FF2B5EF4-FFF2-40B4-BE49-F238E27FC236}">
                <a16:creationId xmlns:a16="http://schemas.microsoft.com/office/drawing/2014/main" id="{57C32A76-C6A1-74D4-204F-BEE71A66BB87}"/>
              </a:ext>
            </a:extLst>
          </p:cNvPr>
          <p:cNvSpPr/>
          <p:nvPr/>
        </p:nvSpPr>
        <p:spPr>
          <a:xfrm>
            <a:off x="6380095" y="3323872"/>
            <a:ext cx="2457600" cy="232149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Networking is a key now a days to build your connections</a:t>
            </a:r>
            <a:endParaRPr dirty="0" sz="1333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09585">
              <a:lnSpc>
                <a:spcPct val="150000"/>
              </a:lnSpc>
              <a:buClr>
                <a:srgbClr val="000000"/>
              </a:buClr>
              <a:buSzPts val="900"/>
            </a:pPr>
            <a:endParaRPr dirty="0" sz="120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032FF9CC-1500-FED9-3E82-07F6FE5DA638}"/>
              </a:ext>
            </a:extLst>
          </p:cNvPr>
          <p:cNvSpPr/>
          <p:nvPr/>
        </p:nvSpPr>
        <p:spPr>
          <a:xfrm>
            <a:off x="9328703" y="1542669"/>
            <a:ext cx="24576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5">
            <a:extLst>
              <a:ext uri="{FF2B5EF4-FFF2-40B4-BE49-F238E27FC236}">
                <a16:creationId xmlns:a16="http://schemas.microsoft.com/office/drawing/2014/main" id="{5A61BEAE-6C48-03B9-3A40-42F698ED717C}"/>
              </a:ext>
            </a:extLst>
          </p:cNvPr>
          <p:cNvSpPr/>
          <p:nvPr/>
        </p:nvSpPr>
        <p:spPr>
          <a:xfrm>
            <a:off x="9319133" y="1357333"/>
            <a:ext cx="2491200" cy="584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="ctr" anchorCtr="0" bIns="17133" lIns="34267" rIns="34267" spcFirstLastPara="1" tIns="17133" wrap="square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b="1" dirty="0" i="0" lang="en-US" sz="1600">
                <a:solidFill>
                  <a:schemeClr val="bg1"/>
                </a:solidFill>
                <a:effectLst/>
                <a:latin typeface="source-serif-pro"/>
              </a:rPr>
              <a:t>English </a:t>
            </a:r>
            <a:endParaRPr b="1" dirty="0" sz="1667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35">
            <a:extLst>
              <a:ext uri="{FF2B5EF4-FFF2-40B4-BE49-F238E27FC236}">
                <a16:creationId xmlns:a16="http://schemas.microsoft.com/office/drawing/2014/main" id="{D8BF66BF-49B4-6CD3-8D35-D376441C55A5}"/>
              </a:ext>
            </a:extLst>
          </p:cNvPr>
          <p:cNvSpPr/>
          <p:nvPr/>
        </p:nvSpPr>
        <p:spPr>
          <a:xfrm>
            <a:off x="9352733" y="3306778"/>
            <a:ext cx="2457600" cy="233858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</a:pPr>
            <a:endParaRPr dirty="0" sz="1200">
              <a:solidFill>
                <a:srgbClr val="4C4C4C"/>
              </a:solidFill>
            </a:endParaRPr>
          </a:p>
          <a:p>
            <a:pPr>
              <a:lnSpc>
                <a:spcPct val="150000"/>
              </a:lnSpc>
              <a:buClr>
                <a:srgbClr val="4C4C4C"/>
              </a:buClr>
              <a:buSzPts val="1000"/>
            </a:pPr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Communication is Key</a:t>
            </a:r>
            <a:endParaRPr dirty="0" sz="1200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5247" marL="171445">
              <a:lnSpc>
                <a:spcPct val="150000"/>
              </a:lnSpc>
              <a:buClr>
                <a:srgbClr val="000000"/>
              </a:buClr>
              <a:buSzPts val="900"/>
            </a:pPr>
            <a:endParaRPr dirty="0" sz="120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5">
            <a:extLst>
              <a:ext uri="{FF2B5EF4-FFF2-40B4-BE49-F238E27FC236}">
                <a16:creationId xmlns:a16="http://schemas.microsoft.com/office/drawing/2014/main" id="{7C115F2B-A2E1-247E-1FA2-093B0D8D6F74}"/>
              </a:ext>
            </a:extLst>
          </p:cNvPr>
          <p:cNvSpPr/>
          <p:nvPr/>
        </p:nvSpPr>
        <p:spPr>
          <a:xfrm>
            <a:off x="482867" y="3323871"/>
            <a:ext cx="2457600" cy="232149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="t" anchorCtr="0" bIns="60933" lIns="121900" rIns="121900" spcFirstLastPara="1" tIns="60933" wrap="square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b="0" dirty="0" i="0" lang="en-US" sz="1400">
                <a:solidFill>
                  <a:srgbClr val="242424"/>
                </a:solidFill>
                <a:effectLst/>
                <a:latin typeface="source-serif-pro"/>
              </a:rPr>
              <a:t>Understanding security best practices, such as securing pipelines, managing secrets, and implementing role-based access controls, is crucial to maintaining a secure DevOps environment.</a:t>
            </a:r>
            <a:endParaRPr dirty="0" sz="1200">
              <a:solidFill>
                <a:srgbClr val="4C4C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2" name="Google Shape;392;p35">
            <a:extLst>
              <a:ext uri="{FF2B5EF4-FFF2-40B4-BE49-F238E27FC236}">
                <a16:creationId xmlns:a16="http://schemas.microsoft.com/office/drawing/2014/main" id="{C22CAA33-3C9A-E521-5DB2-812E789EEC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19369" y="2319647"/>
            <a:ext cx="476251" cy="47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>
            <a:extLst>
              <a:ext uri="{FF2B5EF4-FFF2-40B4-BE49-F238E27FC236}">
                <a16:creationId xmlns:a16="http://schemas.microsoft.com/office/drawing/2014/main" id="{A4DE9ACB-A9B6-C668-D889-E0B352AA49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167" y="2102301"/>
            <a:ext cx="1206167" cy="1206167"/>
          </a:xfrm>
          <a:prstGeom prst="rect">
            <a:avLst/>
          </a:prstGeom>
          <a:solidFill>
            <a:srgbClr val="EAEAEA"/>
          </a:solidFill>
          <a:ln>
            <a:noFill/>
          </a:ln>
        </p:spPr>
      </p:pic>
      <p:sp>
        <p:nvSpPr>
          <p:cNvPr id="2" name="Google Shape;378;p35">
            <a:extLst>
              <a:ext uri="{FF2B5EF4-FFF2-40B4-BE49-F238E27FC236}">
                <a16:creationId xmlns:a16="http://schemas.microsoft.com/office/drawing/2014/main" id="{E478D458-9564-82A1-14F9-AC8FEACE2ABD}"/>
              </a:ext>
            </a:extLst>
          </p:cNvPr>
          <p:cNvSpPr txBox="1"/>
          <p:nvPr/>
        </p:nvSpPr>
        <p:spPr>
          <a:xfrm>
            <a:off x="2152651" y="276780"/>
            <a:ext cx="7886800" cy="436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/>
          <a:p>
            <a:pPr algn="ctr">
              <a:buClr>
                <a:schemeClr val="dk2"/>
              </a:buClr>
              <a:buSzPts val="2800"/>
            </a:pPr>
            <a:r>
              <a:rPr b="1" dirty="0" lang="en-US" sz="2400">
                <a:solidFill>
                  <a:schemeClr val="bg1"/>
                </a:solidFill>
                <a:latin typeface="source-serif-pro"/>
              </a:rPr>
              <a:t>M</a:t>
            </a:r>
            <a:r>
              <a:rPr b="1" dirty="0" i="0" lang="en-US" sz="2400">
                <a:solidFill>
                  <a:schemeClr val="bg1"/>
                </a:solidFill>
                <a:effectLst/>
                <a:latin typeface="source-serif-pro"/>
              </a:rPr>
              <a:t>andatory </a:t>
            </a:r>
            <a:r>
              <a:rPr b="1" dirty="0" lang="en-US" sz="2400">
                <a:solidFill>
                  <a:schemeClr val="bg1"/>
                </a:solidFill>
                <a:latin typeface="source-serif-pro"/>
              </a:rPr>
              <a:t>s</a:t>
            </a:r>
            <a:r>
              <a:rPr b="1" dirty="0" i="0" lang="en-US" sz="2400">
                <a:solidFill>
                  <a:schemeClr val="bg1"/>
                </a:solidFill>
                <a:effectLst/>
                <a:latin typeface="source-serif-pro"/>
              </a:rPr>
              <a:t>kills 1/3</a:t>
            </a:r>
            <a:endParaRPr b="1" dirty="0" sz="2667">
              <a:solidFill>
                <a:schemeClr val="bg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EDC7C-9458-3174-1CA0-6CCDB48C73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6" y="119291"/>
            <a:ext cx="2005917" cy="361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A942F-4334-1FF9-A6AA-FDB7F390CCE3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BD">
                <a:solidFill>
                  <a:srgbClr val="FF0000"/>
                </a:solidFill>
              </a:rPr>
              <a:t>Confidential</a:t>
            </a:r>
            <a:r>
              <a:rPr dirty="0" lang="en-BD">
                <a:solidFill>
                  <a:schemeClr val="bg1"/>
                </a:solidFill>
              </a:rPr>
              <a:t> </a:t>
            </a:r>
            <a:r>
              <a:rPr dirty="0" lang="en-BD">
                <a:solidFill>
                  <a:schemeClr val="accent1"/>
                </a:solidFill>
              </a:rPr>
              <a:t>All rights reserved by © YourMentors</a:t>
            </a:r>
          </a:p>
        </p:txBody>
      </p:sp>
    </p:spTree>
    <p:extLst>
      <p:ext uri="{BB962C8B-B14F-4D97-AF65-F5344CB8AC3E}">
        <p14:creationId xmlns:p14="http://schemas.microsoft.com/office/powerpoint/2010/main" val="2064439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talking to a studen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852"/>
            <a:ext cx="12192000" cy="62862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4A7DA0-AD4B-F463-5699-DE9DCA4C77B6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FCC25-908B-E746-30F7-82A53051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6" y="119291"/>
            <a:ext cx="2005917" cy="3610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6418" y="1371600"/>
            <a:ext cx="7019164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86E44-D46D-C96D-F88D-B0AF90970E55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82F21-90BA-C370-C3EF-B05A4D6605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6" y="119291"/>
            <a:ext cx="2005917" cy="3610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0524" y="1651254"/>
            <a:ext cx="5330952" cy="3555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80D03-0E93-1D7B-EE35-0D6A055BC641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</a:t>
            </a:r>
            <a:r>
              <a:rPr lang="en-BD" dirty="0">
                <a:solidFill>
                  <a:schemeClr val="accent1"/>
                </a:solidFill>
              </a:rPr>
              <a:t>All rights reserved by © YourMentors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24F25-BC32-311E-3D52-8155A1CAC3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6" y="119291"/>
            <a:ext cx="2005917" cy="3610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1652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316B"/>
              </a:gs>
            </a:gsLst>
            <a:lin ang="5400012" scaled="0"/>
          </a:gradFill>
          <a:ln>
            <a:noFill/>
          </a:ln>
        </p:spPr>
        <p:txBody>
          <a:bodyPr spcFirstLastPara="1" wrap="square" lIns="45700" tIns="22867" rIns="45700" bIns="22867" anchor="ctr" anchorCtr="0">
            <a:noAutofit/>
          </a:bodyPr>
          <a:lstStyle/>
          <a:p>
            <a:pPr algn="ctr"/>
            <a:endParaRPr sz="1865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" name="Google Shape;95;p11"/>
          <p:cNvGrpSpPr/>
          <p:nvPr/>
        </p:nvGrpSpPr>
        <p:grpSpPr>
          <a:xfrm>
            <a:off x="3352557" y="1528396"/>
            <a:ext cx="5486889" cy="1982688"/>
            <a:chOff x="6893895" y="4227741"/>
            <a:chExt cx="10973779" cy="3965376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6893895" y="4227741"/>
              <a:ext cx="1473200" cy="1463040"/>
              <a:chOff x="6602493" y="3769678"/>
              <a:chExt cx="1473200" cy="1463040"/>
            </a:xfrm>
          </p:grpSpPr>
          <p:cxnSp>
            <p:nvCxnSpPr>
              <p:cNvPr id="97" name="Google Shape;97;p11"/>
              <p:cNvCxnSpPr/>
              <p:nvPr/>
            </p:nvCxnSpPr>
            <p:spPr>
              <a:xfrm rot="10800000">
                <a:off x="6612653" y="3784600"/>
                <a:ext cx="146304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98;p11"/>
              <p:cNvCxnSpPr/>
              <p:nvPr/>
            </p:nvCxnSpPr>
            <p:spPr>
              <a:xfrm>
                <a:off x="6602493" y="3769678"/>
                <a:ext cx="0" cy="146304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9" name="Google Shape;99;p11"/>
            <p:cNvGrpSpPr/>
            <p:nvPr/>
          </p:nvGrpSpPr>
          <p:grpSpPr>
            <a:xfrm rot="10800000">
              <a:off x="16394474" y="6730077"/>
              <a:ext cx="1473200" cy="1463040"/>
              <a:chOff x="6009640" y="2851103"/>
              <a:chExt cx="1473200" cy="1463040"/>
            </a:xfrm>
          </p:grpSpPr>
          <p:cxnSp>
            <p:nvCxnSpPr>
              <p:cNvPr id="100" name="Google Shape;100;p11"/>
              <p:cNvCxnSpPr/>
              <p:nvPr/>
            </p:nvCxnSpPr>
            <p:spPr>
              <a:xfrm rot="10800000">
                <a:off x="6019800" y="2866025"/>
                <a:ext cx="146304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1;p11"/>
              <p:cNvCxnSpPr/>
              <p:nvPr/>
            </p:nvCxnSpPr>
            <p:spPr>
              <a:xfrm>
                <a:off x="6009640" y="2851103"/>
                <a:ext cx="0" cy="146304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2" name="Google Shape;102;p11"/>
          <p:cNvSpPr txBox="1"/>
          <p:nvPr/>
        </p:nvSpPr>
        <p:spPr>
          <a:xfrm>
            <a:off x="5090876" y="4401230"/>
            <a:ext cx="2041824" cy="37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1000"/>
            </a:pPr>
            <a:r>
              <a:rPr lang="en-US" sz="1335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Get in touch with me:</a:t>
            </a:r>
            <a:endParaRPr sz="1335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1" y="4900137"/>
            <a:ext cx="12190348" cy="50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</a:pPr>
            <a:endParaRPr sz="1335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11"/>
          <p:cNvSpPr txBox="1"/>
          <p:nvPr/>
        </p:nvSpPr>
        <p:spPr>
          <a:xfrm>
            <a:off x="3347481" y="2227286"/>
            <a:ext cx="5486884" cy="184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3735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Thank You &amp; Best Wishes for your future endeavors.</a:t>
            </a:r>
          </a:p>
          <a:p>
            <a:pPr algn="ctr"/>
            <a:r>
              <a:rPr lang="en-US" sz="3735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Q&amp;A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141426" y="-258238"/>
            <a:ext cx="12474853" cy="7374477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EA2964DF-D1A6-DCD9-8761-ECD98E3F37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542ADBE0-1718-1225-8CFB-0FD324799125}"/>
              </a:ext>
            </a:extLst>
          </p:cNvPr>
          <p:cNvSpPr txBox="1"/>
          <p:nvPr/>
        </p:nvSpPr>
        <p:spPr>
          <a:xfrm>
            <a:off x="7811388" y="2324263"/>
            <a:ext cx="92398" cy="379656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812841">
              <a:defRPr/>
            </a:pPr>
            <a:endParaRPr lang="en-GB" sz="1867" b="1" kern="0" dirty="0">
              <a:solidFill>
                <a:srgbClr val="FFFFFF">
                  <a:lumMod val="50000"/>
                </a:srgbClr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FAA96-BDAB-BA7C-C0F7-9D9605F2D1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0" y="309488"/>
            <a:ext cx="4083539" cy="7350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F0B59D4-217A-E018-8E69-479000F2D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846269"/>
              </p:ext>
            </p:extLst>
          </p:nvPr>
        </p:nvGraphicFramePr>
        <p:xfrm>
          <a:off x="149362" y="1876316"/>
          <a:ext cx="7662026" cy="186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09">
                  <a:extLst>
                    <a:ext uri="{9D8B030D-6E8A-4147-A177-3AD203B41FA5}">
                      <a16:colId xmlns:a16="http://schemas.microsoft.com/office/drawing/2014/main" val="3837602508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585419193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977265096"/>
                    </a:ext>
                  </a:extLst>
                </a:gridCol>
              </a:tblGrid>
              <a:tr h="1865690"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Amir Hossain</a:t>
                      </a:r>
                      <a:b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Manager </a:t>
                      </a:r>
                      <a:b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BJIT Ltd </a:t>
                      </a:r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Program 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5C3E3E3-050B-D118-D980-8D17C5B44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687"/>
              </p:ext>
            </p:extLst>
          </p:nvPr>
        </p:nvGraphicFramePr>
        <p:xfrm>
          <a:off x="149362" y="3780346"/>
          <a:ext cx="7662026" cy="186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09">
                  <a:extLst>
                    <a:ext uri="{9D8B030D-6E8A-4147-A177-3AD203B41FA5}">
                      <a16:colId xmlns:a16="http://schemas.microsoft.com/office/drawing/2014/main" val="3837602508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585419193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977265096"/>
                    </a:ext>
                  </a:extLst>
                </a:gridCol>
              </a:tblGrid>
              <a:tr h="1865690"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Fahimul</a:t>
                      </a:r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Hoque Jason</a:t>
                      </a:r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Program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F87C716-7E35-8A8B-CD78-018E6623F9AD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All rights reserved by © YourMentors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B28CB22-0B37-4993-E9DC-2B8A9FE2D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0" y="2169746"/>
            <a:ext cx="1166446" cy="13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2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2DD4-F854-8847-F8CE-CF725F147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FA07BF-FCEC-3B2C-2406-322E4C7AF50E}"/>
              </a:ext>
            </a:extLst>
          </p:cNvPr>
          <p:cNvSpPr/>
          <p:nvPr/>
        </p:nvSpPr>
        <p:spPr>
          <a:xfrm rot="-147453">
            <a:off x="-141426" y="-258238"/>
            <a:ext cx="12474853" cy="7374477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A8F9383C-9058-BC3F-EA08-C1315E0F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D0A36439-56E9-F222-E83D-5B530D77C58E}"/>
              </a:ext>
            </a:extLst>
          </p:cNvPr>
          <p:cNvSpPr txBox="1"/>
          <p:nvPr/>
        </p:nvSpPr>
        <p:spPr>
          <a:xfrm>
            <a:off x="7811388" y="2324263"/>
            <a:ext cx="92398" cy="379656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812841">
              <a:defRPr/>
            </a:pPr>
            <a:endParaRPr lang="en-GB" sz="1867" b="1" kern="0" dirty="0">
              <a:solidFill>
                <a:srgbClr val="FFFFFF">
                  <a:lumMod val="50000"/>
                </a:srgbClr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DD20A-46AB-07CF-1472-7258C068DE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0" y="309488"/>
            <a:ext cx="4083539" cy="7350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743D6C7-0F0E-3562-77C4-DD04CE4FE87F}"/>
              </a:ext>
            </a:extLst>
          </p:cNvPr>
          <p:cNvGraphicFramePr>
            <a:graphicFrameLocks noGrp="1"/>
          </p:cNvGraphicFramePr>
          <p:nvPr/>
        </p:nvGraphicFramePr>
        <p:xfrm>
          <a:off x="149362" y="1876316"/>
          <a:ext cx="7662026" cy="186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09">
                  <a:extLst>
                    <a:ext uri="{9D8B030D-6E8A-4147-A177-3AD203B41FA5}">
                      <a16:colId xmlns:a16="http://schemas.microsoft.com/office/drawing/2014/main" val="3837602508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585419193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977265096"/>
                    </a:ext>
                  </a:extLst>
                </a:gridCol>
              </a:tblGrid>
              <a:tr h="1865690"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Al-Amin (Timam) Talukdar</a:t>
                      </a:r>
                      <a:endParaRPr lang="en-GB" sz="1800" b="1" i="0" kern="12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Lead DevOps Engineer, CHEQ Mobile Solutions</a:t>
                      </a:r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Terraform + 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5minutes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CB96AA2-198D-E04B-D6D5-3A41B62DA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0" y="2046077"/>
            <a:ext cx="1431731" cy="1554402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490C759-075D-FB2E-453C-F98421972A82}"/>
              </a:ext>
            </a:extLst>
          </p:cNvPr>
          <p:cNvGraphicFramePr>
            <a:graphicFrameLocks noGrp="1"/>
          </p:cNvGraphicFramePr>
          <p:nvPr/>
        </p:nvGraphicFramePr>
        <p:xfrm>
          <a:off x="149362" y="3780346"/>
          <a:ext cx="7662026" cy="186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09">
                  <a:extLst>
                    <a:ext uri="{9D8B030D-6E8A-4147-A177-3AD203B41FA5}">
                      <a16:colId xmlns:a16="http://schemas.microsoft.com/office/drawing/2014/main" val="3837602508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585419193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977265096"/>
                    </a:ext>
                  </a:extLst>
                </a:gridCol>
              </a:tblGrid>
              <a:tr h="1865690"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Md Nasir Uddin</a:t>
                      </a:r>
                      <a:endParaRPr lang="en-GB" sz="1800" b="1" i="0" kern="12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Manager, DevOps, AESL</a:t>
                      </a:r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Linux +K8s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5minutes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015E6104-380F-14F7-1168-F2A5ACB27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2" y="3892067"/>
            <a:ext cx="1524809" cy="17539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2347D0B-295C-A499-3353-FE08392A988D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All rights reserved by © YourMentors</a:t>
            </a:r>
          </a:p>
        </p:txBody>
      </p:sp>
    </p:spTree>
    <p:extLst>
      <p:ext uri="{BB962C8B-B14F-4D97-AF65-F5344CB8AC3E}">
        <p14:creationId xmlns:p14="http://schemas.microsoft.com/office/powerpoint/2010/main" val="85740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C970-B38B-DC79-C6CB-8F03A03BF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7EDF7-3EC0-591B-5D1B-19D53D178D7A}"/>
              </a:ext>
            </a:extLst>
          </p:cNvPr>
          <p:cNvSpPr/>
          <p:nvPr/>
        </p:nvSpPr>
        <p:spPr>
          <a:xfrm rot="-147453">
            <a:off x="-394764" y="-250526"/>
            <a:ext cx="12750886" cy="7381600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360E8987-35B3-FA2C-AAA8-122E1279B1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CD3D3707-0D50-9A0F-30AE-B989A5232C64}"/>
              </a:ext>
            </a:extLst>
          </p:cNvPr>
          <p:cNvSpPr txBox="1"/>
          <p:nvPr/>
        </p:nvSpPr>
        <p:spPr>
          <a:xfrm>
            <a:off x="7811388" y="2324263"/>
            <a:ext cx="92398" cy="379656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812841">
              <a:defRPr/>
            </a:pPr>
            <a:endParaRPr lang="en-GB" sz="1867" b="1" kern="0" dirty="0">
              <a:solidFill>
                <a:srgbClr val="FFFFFF">
                  <a:lumMod val="50000"/>
                </a:srgbClr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6CD40-F0EE-4DED-32E1-43FAD9C15D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0" y="309488"/>
            <a:ext cx="4083539" cy="7350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73DB96E-01A4-17B3-C3EE-A6BF96286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824387"/>
              </p:ext>
            </p:extLst>
          </p:nvPr>
        </p:nvGraphicFramePr>
        <p:xfrm>
          <a:off x="149362" y="1876316"/>
          <a:ext cx="7662026" cy="186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09">
                  <a:extLst>
                    <a:ext uri="{9D8B030D-6E8A-4147-A177-3AD203B41FA5}">
                      <a16:colId xmlns:a16="http://schemas.microsoft.com/office/drawing/2014/main" val="3837602508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585419193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977265096"/>
                    </a:ext>
                  </a:extLst>
                </a:gridCol>
              </a:tblGrid>
              <a:tr h="1865690"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Md. Amdadul Bari</a:t>
                      </a:r>
                      <a:endParaRPr lang="en-GB" sz="1800" b="1" i="0" kern="12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Lead DevOps Eng., </a:t>
                      </a:r>
                      <a:r>
                        <a:rPr lang="en-GB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Brac</a:t>
                      </a:r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IT</a:t>
                      </a:r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Dokcer for 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5minutes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978B1EC-2D03-0066-9345-29E3980D7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55932"/>
              </p:ext>
            </p:extLst>
          </p:nvPr>
        </p:nvGraphicFramePr>
        <p:xfrm>
          <a:off x="149362" y="3780346"/>
          <a:ext cx="7662026" cy="186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09">
                  <a:extLst>
                    <a:ext uri="{9D8B030D-6E8A-4147-A177-3AD203B41FA5}">
                      <a16:colId xmlns:a16="http://schemas.microsoft.com/office/drawing/2014/main" val="3837602508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585419193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977265096"/>
                    </a:ext>
                  </a:extLst>
                </a:gridCol>
              </a:tblGrid>
              <a:tr h="1865690"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Md. Mostafa Al Mahmud</a:t>
                      </a:r>
                      <a:b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Sr. Software Eng, </a:t>
                      </a:r>
                      <a:r>
                        <a:rPr lang="en-GB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ogwheel</a:t>
                      </a:r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Marketing &amp; Analytics</a:t>
                      </a:r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Shell scripting &amp; Python for DevOps</a:t>
                      </a:r>
                      <a:br>
                        <a:rPr lang="en-GB" dirty="0">
                          <a:solidFill>
                            <a:schemeClr val="bg2"/>
                          </a:solidFill>
                        </a:rPr>
                      </a:br>
                      <a:endParaRPr lang="en-BD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5minutes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EDAE82C-9186-649E-02FA-6459ECEBE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1" y="2025328"/>
            <a:ext cx="1400802" cy="1535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62CC1-1CD8-7F2E-B7D5-26B99EB34E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3" y="3995225"/>
            <a:ext cx="1340840" cy="1470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535A8D-A21C-02CA-0432-30FF9032A601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All rights reserved by © YourMentors</a:t>
            </a:r>
          </a:p>
        </p:txBody>
      </p:sp>
    </p:spTree>
    <p:extLst>
      <p:ext uri="{BB962C8B-B14F-4D97-AF65-F5344CB8AC3E}">
        <p14:creationId xmlns:p14="http://schemas.microsoft.com/office/powerpoint/2010/main" val="212039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75252-D883-ABA0-3C49-ADB0010EE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A098F0-67C2-BC9D-892E-41035D0D039F}"/>
              </a:ext>
            </a:extLst>
          </p:cNvPr>
          <p:cNvSpPr/>
          <p:nvPr/>
        </p:nvSpPr>
        <p:spPr>
          <a:xfrm rot="-147453">
            <a:off x="-141426" y="-258238"/>
            <a:ext cx="12474853" cy="7374477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887BBC7F-6D27-53C8-2F8A-838F6EDA8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48920E0D-0425-DA8E-40C5-8C900FD09978}"/>
              </a:ext>
            </a:extLst>
          </p:cNvPr>
          <p:cNvSpPr txBox="1"/>
          <p:nvPr/>
        </p:nvSpPr>
        <p:spPr>
          <a:xfrm>
            <a:off x="7811388" y="2324263"/>
            <a:ext cx="92398" cy="379656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812841">
              <a:defRPr/>
            </a:pPr>
            <a:endParaRPr lang="en-GB" sz="1867" b="1" kern="0" dirty="0">
              <a:solidFill>
                <a:srgbClr val="FFFFFF">
                  <a:lumMod val="50000"/>
                </a:srgbClr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C80B-EB68-7C0C-A4B8-1295E2AAF4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0" y="309488"/>
            <a:ext cx="4083539" cy="7350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B8B1CDB-2EE7-A14D-E38A-E829A4A71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98446"/>
              </p:ext>
            </p:extLst>
          </p:nvPr>
        </p:nvGraphicFramePr>
        <p:xfrm>
          <a:off x="149362" y="1876316"/>
          <a:ext cx="7662026" cy="186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09">
                  <a:extLst>
                    <a:ext uri="{9D8B030D-6E8A-4147-A177-3AD203B41FA5}">
                      <a16:colId xmlns:a16="http://schemas.microsoft.com/office/drawing/2014/main" val="3837602508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585419193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977265096"/>
                    </a:ext>
                  </a:extLst>
                </a:gridCol>
              </a:tblGrid>
              <a:tr h="1865690"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Jasim Alam</a:t>
                      </a:r>
                      <a:endParaRPr lang="en-GB" sz="1800" b="1" i="0" kern="12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Sr. DevOps Eng., </a:t>
                      </a:r>
                      <a:r>
                        <a:rPr lang="en-GB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Astha.IT</a:t>
                      </a:r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Git+Monitoring 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5minutes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F4A56B3-9B47-1169-148E-31583D8BF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726077"/>
              </p:ext>
            </p:extLst>
          </p:nvPr>
        </p:nvGraphicFramePr>
        <p:xfrm>
          <a:off x="149362" y="3780346"/>
          <a:ext cx="7662026" cy="186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809">
                  <a:extLst>
                    <a:ext uri="{9D8B030D-6E8A-4147-A177-3AD203B41FA5}">
                      <a16:colId xmlns:a16="http://schemas.microsoft.com/office/drawing/2014/main" val="3837602508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585419193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  <a:gridCol w="1989739">
                  <a:extLst>
                    <a:ext uri="{9D8B030D-6E8A-4147-A177-3AD203B41FA5}">
                      <a16:colId xmlns:a16="http://schemas.microsoft.com/office/drawing/2014/main" val="2977265096"/>
                    </a:ext>
                  </a:extLst>
                </a:gridCol>
              </a:tblGrid>
              <a:tr h="1865690">
                <a:tc>
                  <a:txBody>
                    <a:bodyPr/>
                    <a:lstStyle/>
                    <a:p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Mohammad Akif</a:t>
                      </a:r>
                      <a:endParaRPr lang="en-GB" sz="1800" b="1" i="0" kern="120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DevOps Eng, AESL</a:t>
                      </a:r>
                      <a:endParaRPr lang="en-B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Jenkins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dirty="0"/>
                        <a:t>5minutes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E3F5567-CF24-DFD3-9A5D-64B685D9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7" y="2026377"/>
            <a:ext cx="1322884" cy="1543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31CAD-673C-481C-1FE9-4980BAC69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7" y="3892067"/>
            <a:ext cx="1346982" cy="1571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ED14C-3087-8229-48DC-613035C7B51C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All rights reserved by © YourMentors</a:t>
            </a:r>
          </a:p>
        </p:txBody>
      </p:sp>
    </p:spTree>
    <p:extLst>
      <p:ext uri="{BB962C8B-B14F-4D97-AF65-F5344CB8AC3E}">
        <p14:creationId xmlns:p14="http://schemas.microsoft.com/office/powerpoint/2010/main" val="66553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6B41B-1556-E733-0AD4-7E3A411BE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66537A-2F50-9DB2-4A12-1C7446EE2E49}"/>
              </a:ext>
            </a:extLst>
          </p:cNvPr>
          <p:cNvSpPr/>
          <p:nvPr/>
        </p:nvSpPr>
        <p:spPr>
          <a:xfrm rot="-147453">
            <a:off x="152369" y="-258239"/>
            <a:ext cx="12474853" cy="7374477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CFEE6D2F-FAC9-0220-DA03-F220F8962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4400" y="33274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0AD2E48D-2F60-DAC4-C5CD-540C50C394A5}"/>
              </a:ext>
            </a:extLst>
          </p:cNvPr>
          <p:cNvSpPr txBox="1"/>
          <p:nvPr/>
        </p:nvSpPr>
        <p:spPr>
          <a:xfrm>
            <a:off x="7811388" y="2324263"/>
            <a:ext cx="92398" cy="379656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812841">
              <a:defRPr/>
            </a:pPr>
            <a:endParaRPr lang="en-GB" sz="1867" b="1" kern="0" dirty="0">
              <a:solidFill>
                <a:srgbClr val="FFFFFF">
                  <a:lumMod val="50000"/>
                </a:srgbClr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D6FDA-C892-FBBE-07EA-64393DA2E1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0" y="309488"/>
            <a:ext cx="4083539" cy="7350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0761F2A-C5F3-F60D-ABBD-53E03D217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62012"/>
              </p:ext>
            </p:extLst>
          </p:nvPr>
        </p:nvGraphicFramePr>
        <p:xfrm>
          <a:off x="590843" y="2076061"/>
          <a:ext cx="308605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053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</a:tblGrid>
              <a:tr h="440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Badhan Saha[Backup Mentor]</a:t>
                      </a:r>
                    </a:p>
                    <a:p>
                      <a:endParaRPr lang="en-B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31954A9-614B-6254-A373-F69A3A472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85718"/>
              </p:ext>
            </p:extLst>
          </p:nvPr>
        </p:nvGraphicFramePr>
        <p:xfrm>
          <a:off x="590843" y="3074617"/>
          <a:ext cx="324414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4140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Md. Samin </a:t>
                      </a:r>
                      <a:r>
                        <a:rPr lang="en-GB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Irtiza</a:t>
                      </a:r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[Backup-Mentor]</a:t>
                      </a:r>
                    </a:p>
                    <a:p>
                      <a:endParaRPr lang="en-B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926680A-AB89-7F2B-6C88-4BB5F00E73F4}"/>
              </a:ext>
            </a:extLst>
          </p:cNvPr>
          <p:cNvSpPr txBox="1"/>
          <p:nvPr/>
        </p:nvSpPr>
        <p:spPr>
          <a:xfrm>
            <a:off x="182880" y="6443003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rgbClr val="FF0000"/>
                </a:solidFill>
              </a:rPr>
              <a:t>Confidential</a:t>
            </a:r>
            <a:r>
              <a:rPr lang="en-BD" dirty="0">
                <a:solidFill>
                  <a:schemeClr val="bg1"/>
                </a:solidFill>
              </a:rPr>
              <a:t> All rights reserved by © YourMentors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88FEE-871E-EDD8-1126-ADE58385A6E3}"/>
              </a:ext>
            </a:extLst>
          </p:cNvPr>
          <p:cNvSpPr txBox="1"/>
          <p:nvPr/>
        </p:nvSpPr>
        <p:spPr>
          <a:xfrm>
            <a:off x="2377440" y="1211964"/>
            <a:ext cx="267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b="1" dirty="0">
                <a:solidFill>
                  <a:schemeClr val="bg1"/>
                </a:solidFill>
              </a:rPr>
              <a:t>Rnd &amp; Backup Mentors [DISCORD NAME]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C8286D-D77E-4220-A698-5DB034D84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07302"/>
              </p:ext>
            </p:extLst>
          </p:nvPr>
        </p:nvGraphicFramePr>
        <p:xfrm>
          <a:off x="4122072" y="2560978"/>
          <a:ext cx="32441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4140">
                  <a:extLst>
                    <a:ext uri="{9D8B030D-6E8A-4147-A177-3AD203B41FA5}">
                      <a16:colId xmlns:a16="http://schemas.microsoft.com/office/drawing/2014/main" val="372142156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fontAlgn="base"/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Razib[Backup-Mentor]</a:t>
                      </a:r>
                    </a:p>
                    <a:p>
                      <a:endParaRPr lang="en-B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39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09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549" t="-14710" r="-62593" b="-4909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-eleventh-hour-758926_1920-1080x6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57250"/>
            <a:ext cx="8229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02E94-35B3-BE53-23E1-095CE8E5332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3" y="126608"/>
            <a:ext cx="2284438" cy="4111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om sysadmin to devops" id="2050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5A0F1-4BB8-7B6D-4ED3-F2E6E390DA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3" y="126608"/>
            <a:ext cx="2790875" cy="5023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2469</TotalTime>
  <Words>1038</Words>
  <Application>Microsoft Macintosh PowerPoint</Application>
  <PresentationFormat>Widescreen</PresentationFormat>
  <Paragraphs>148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Open Sans</vt:lpstr>
      <vt:lpstr>Open Sans Bold Bold</vt:lpstr>
      <vt:lpstr>Open Sans Light</vt:lpstr>
      <vt:lpstr>Raleway</vt:lpstr>
      <vt:lpstr>Raleway Medium</vt:lpstr>
      <vt:lpstr>Roboto</vt:lpstr>
      <vt:lpstr>source-serif-pro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Hossain</dc:creator>
  <cp:lastModifiedBy>Microsoft Office User</cp:lastModifiedBy>
  <cp:revision>33</cp:revision>
  <dcterms:created xsi:type="dcterms:W3CDTF">2023-07-10T08:41:00Z</dcterms:created>
  <dcterms:modified xsi:type="dcterms:W3CDTF">2024-09-21T07:03:54Z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ICV" pid="2">
    <vt:lpwstr>3E5DCEE9A7814813884536658CC1F6DF_13</vt:lpwstr>
  </property>
  <property fmtid="{D5CDD505-2E9C-101B-9397-08002B2CF9AE}" name="KSOProductBuildVer" pid="3">
    <vt:lpwstr>1033-12.2.0.13431</vt:lpwstr>
  </property>
  <property fmtid="{D5CDD505-2E9C-101B-9397-08002B2CF9AE}" name="NXPowerLiteLastOptimized" pid="4">
    <vt:lpwstr>7520519</vt:lpwstr>
  </property>
  <property fmtid="{D5CDD505-2E9C-101B-9397-08002B2CF9AE}" name="NXPowerLiteSettings" pid="5">
    <vt:lpwstr>F7000400038000</vt:lpwstr>
  </property>
  <property fmtid="{D5CDD505-2E9C-101B-9397-08002B2CF9AE}" name="NXPowerLiteVersion" pid="6">
    <vt:lpwstr>S10.2.0</vt:lpwstr>
  </property>
</Properties>
</file>